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8"/>
  </p:notesMasterIdLst>
  <p:sldIdLst>
    <p:sldId id="259" r:id="rId5"/>
    <p:sldId id="260" r:id="rId6"/>
    <p:sldId id="261" r:id="rId7"/>
  </p:sldIdLst>
  <p:sldSz cx="12192000" cy="6858000"/>
  <p:notesSz cx="6858000" cy="9144000"/>
  <p:embeddedFontLst>
    <p:embeddedFont>
      <p:font typeface="Franklin Gothic Book" panose="020B0503020102020204" pitchFamily="34" charset="0"/>
      <p:regular r:id="rId9"/>
      <p:italic r:id="rId10"/>
    </p:embeddedFont>
    <p:embeddedFont>
      <p:font typeface="Franklin Gothic Medium" panose="020B0603020102020204" pitchFamily="34" charset="0"/>
      <p:regular r:id="rId11"/>
      <p:italic r:id="rId12"/>
    </p:embeddedFont>
    <p:embeddedFont>
      <p:font typeface="Georgia Pro Light" panose="02040302050405020303" pitchFamily="18" charset="0"/>
      <p:regular r:id="rId13"/>
      <p:italic r:id="rId14"/>
    </p:embeddedFont>
    <p:embeddedFont>
      <p:font typeface="Tisa Offc Serif Pro" panose="02010504030101020102" pitchFamily="2"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1C30"/>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DF015F-96A2-4644-B336-680350821935}" v="35" dt="2026-09-11T15:44:20.6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92"/>
    <p:restoredTop sz="94675"/>
  </p:normalViewPr>
  <p:slideViewPr>
    <p:cSldViewPr snapToGrid="0">
      <p:cViewPr>
        <p:scale>
          <a:sx n="114" d="100"/>
          <a:sy n="114" d="100"/>
        </p:scale>
        <p:origin x="2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font" Target="fonts/font8.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font" Target="fonts/font7.fntdata"/><Relationship Id="rId23" Type="http://schemas.microsoft.com/office/2015/10/relationships/revisionInfo" Target="revisionInfo.xml"/><Relationship Id="rId10" Type="http://schemas.openxmlformats.org/officeDocument/2006/relationships/font" Target="fonts/font2.fntdata"/><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A6CCD-44B4-7048-8FE7-EB5C8392DF20}"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CF85DA-62FB-684F-B8C2-9C6F4EF2AD70}" type="slidenum">
              <a:rPr lang="en-US" smtClean="0"/>
              <a:t>‹#›</a:t>
            </a:fld>
            <a:endParaRPr lang="en-US"/>
          </a:p>
        </p:txBody>
      </p:sp>
    </p:spTree>
    <p:extLst>
      <p:ext uri="{BB962C8B-B14F-4D97-AF65-F5344CB8AC3E}">
        <p14:creationId xmlns:p14="http://schemas.microsoft.com/office/powerpoint/2010/main" val="3904488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5857-7983-141B-EE2A-74FDD511181D}"/>
              </a:ext>
            </a:extLst>
          </p:cNvPr>
          <p:cNvSpPr>
            <a:spLocks noGrp="1"/>
          </p:cNvSpPr>
          <p:nvPr>
            <p:ph type="ctrTitle"/>
          </p:nvPr>
        </p:nvSpPr>
        <p:spPr>
          <a:xfrm>
            <a:off x="436880" y="735966"/>
            <a:ext cx="9966294"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77380A6B-072C-9E8B-BF5F-260AE27B342C}"/>
              </a:ext>
            </a:extLst>
          </p:cNvPr>
          <p:cNvSpPr>
            <a:spLocks noGrp="1"/>
          </p:cNvSpPr>
          <p:nvPr>
            <p:ph type="subTitle" idx="1" hasCustomPrompt="1"/>
          </p:nvPr>
        </p:nvSpPr>
        <p:spPr>
          <a:xfrm>
            <a:off x="436880" y="3436261"/>
            <a:ext cx="9966294" cy="936956"/>
          </a:xfrm>
        </p:spPr>
        <p:txBody>
          <a:bodyPr/>
          <a:lstStyle>
            <a:lvl1pPr marL="0" indent="0" algn="l">
              <a:buNone/>
              <a:defRPr sz="2200" b="0" i="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reeform 4">
            <a:extLst>
              <a:ext uri="{FF2B5EF4-FFF2-40B4-BE49-F238E27FC236}">
                <a16:creationId xmlns:a16="http://schemas.microsoft.com/office/drawing/2014/main" id="{DC7A6F45-27E2-7CB5-C322-028EE2CC0613}"/>
              </a:ext>
            </a:extLst>
          </p:cNvPr>
          <p:cNvSpPr>
            <a:spLocks/>
          </p:cNvSpPr>
          <p:nvPr userDrawn="1"/>
        </p:nvSpPr>
        <p:spPr>
          <a:xfrm>
            <a:off x="-7582463" y="5673969"/>
            <a:ext cx="19774463" cy="1184030"/>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chemeClr val="tx1">
              <a:alpha val="25000"/>
            </a:schemeClr>
          </a:solidFill>
          <a:ln w="2746" cap="flat">
            <a:noFill/>
            <a:prstDash val="solid"/>
            <a:miter/>
          </a:ln>
        </p:spPr>
        <p:txBody>
          <a:bodyPr wrap="square">
            <a:noAutofit/>
          </a:bodyPr>
          <a:lstStyle/>
          <a:p>
            <a:endParaRPr lang="en-US" dirty="0"/>
          </a:p>
        </p:txBody>
      </p:sp>
      <p:pic>
        <p:nvPicPr>
          <p:cNvPr id="9" name="Picture 6">
            <a:extLst>
              <a:ext uri="{FF2B5EF4-FFF2-40B4-BE49-F238E27FC236}">
                <a16:creationId xmlns:a16="http://schemas.microsoft.com/office/drawing/2014/main" id="{331AC50C-DFD9-F4D9-1D2B-BB61D6B8E64C}"/>
              </a:ext>
            </a:extLst>
          </p:cNvPr>
          <p:cNvPicPr>
            <a:picLocks noChangeAspect="1"/>
          </p:cNvPicPr>
          <p:nvPr userDrawn="1"/>
        </p:nvPicPr>
        <p:blipFill>
          <a:blip r:embed="rId2"/>
          <a:srcRect/>
          <a:stretch/>
        </p:blipFill>
        <p:spPr>
          <a:xfrm>
            <a:off x="436880" y="5673969"/>
            <a:ext cx="2335542" cy="570307"/>
          </a:xfrm>
          <a:prstGeom prst="rect">
            <a:avLst/>
          </a:prstGeom>
        </p:spPr>
      </p:pic>
      <p:sp>
        <p:nvSpPr>
          <p:cNvPr id="10" name="Text Placeholder 7">
            <a:extLst>
              <a:ext uri="{FF2B5EF4-FFF2-40B4-BE49-F238E27FC236}">
                <a16:creationId xmlns:a16="http://schemas.microsoft.com/office/drawing/2014/main" id="{78B00791-3E3E-D1D8-4663-ACDE2F123675}"/>
              </a:ext>
            </a:extLst>
          </p:cNvPr>
          <p:cNvSpPr>
            <a:spLocks noGrp="1"/>
          </p:cNvSpPr>
          <p:nvPr>
            <p:ph type="body" sz="quarter" idx="10" hasCustomPrompt="1"/>
          </p:nvPr>
        </p:nvSpPr>
        <p:spPr>
          <a:xfrm>
            <a:off x="511822" y="6362541"/>
            <a:ext cx="2260600" cy="220662"/>
          </a:xfrm>
        </p:spPr>
        <p:txBody>
          <a:bodyPr/>
          <a:lstStyle>
            <a:lvl1pPr>
              <a:buNone/>
              <a:defRPr sz="1400"/>
            </a:lvl1pPr>
          </a:lstStyle>
          <a:p>
            <a:pPr lvl="0"/>
            <a:fld id="{8D326822-7964-C848-A7FB-5D40264F6092}" type="datetime4">
              <a:rPr lang="en-US" sz="1400" smtClean="0"/>
              <a:t>September 11, 2026</a:t>
            </a:fld>
            <a:endParaRPr lang="en-US" dirty="0"/>
          </a:p>
        </p:txBody>
      </p:sp>
    </p:spTree>
    <p:extLst>
      <p:ext uri="{BB962C8B-B14F-4D97-AF65-F5344CB8AC3E}">
        <p14:creationId xmlns:p14="http://schemas.microsoft.com/office/powerpoint/2010/main" val="25948519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5857-7983-141B-EE2A-74FDD511181D}"/>
              </a:ext>
            </a:extLst>
          </p:cNvPr>
          <p:cNvSpPr>
            <a:spLocks noGrp="1"/>
          </p:cNvSpPr>
          <p:nvPr>
            <p:ph type="ctrTitle"/>
          </p:nvPr>
        </p:nvSpPr>
        <p:spPr>
          <a:xfrm>
            <a:off x="436880" y="735966"/>
            <a:ext cx="9966294"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77380A6B-072C-9E8B-BF5F-260AE27B342C}"/>
              </a:ext>
            </a:extLst>
          </p:cNvPr>
          <p:cNvSpPr>
            <a:spLocks noGrp="1"/>
          </p:cNvSpPr>
          <p:nvPr>
            <p:ph type="subTitle" idx="1" hasCustomPrompt="1"/>
          </p:nvPr>
        </p:nvSpPr>
        <p:spPr>
          <a:xfrm>
            <a:off x="436880" y="3436261"/>
            <a:ext cx="9966294" cy="936956"/>
          </a:xfrm>
        </p:spPr>
        <p:txBody>
          <a:bodyPr/>
          <a:lstStyle>
            <a:lvl1pPr marL="0" indent="0" algn="l">
              <a:buNone/>
              <a:defRPr sz="2200" b="0" i="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reeform 4">
            <a:extLst>
              <a:ext uri="{FF2B5EF4-FFF2-40B4-BE49-F238E27FC236}">
                <a16:creationId xmlns:a16="http://schemas.microsoft.com/office/drawing/2014/main" id="{DC7A6F45-27E2-7CB5-C322-028EE2CC0613}"/>
              </a:ext>
            </a:extLst>
          </p:cNvPr>
          <p:cNvSpPr>
            <a:spLocks/>
          </p:cNvSpPr>
          <p:nvPr userDrawn="1"/>
        </p:nvSpPr>
        <p:spPr>
          <a:xfrm>
            <a:off x="-7582463" y="5673969"/>
            <a:ext cx="19774463" cy="1184030"/>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chemeClr val="tx1">
              <a:alpha val="25000"/>
            </a:schemeClr>
          </a:solidFill>
          <a:ln w="2746" cap="flat">
            <a:noFill/>
            <a:prstDash val="solid"/>
            <a:miter/>
          </a:ln>
        </p:spPr>
        <p:txBody>
          <a:bodyPr wrap="square">
            <a:noAutofit/>
          </a:bodyPr>
          <a:lstStyle/>
          <a:p>
            <a:endParaRPr lang="en-US" dirty="0"/>
          </a:p>
        </p:txBody>
      </p:sp>
      <p:pic>
        <p:nvPicPr>
          <p:cNvPr id="4" name="Picture 6">
            <a:extLst>
              <a:ext uri="{FF2B5EF4-FFF2-40B4-BE49-F238E27FC236}">
                <a16:creationId xmlns:a16="http://schemas.microsoft.com/office/drawing/2014/main" id="{5B85C023-48D1-D474-40E1-AFC0E1145B2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36880" y="5792235"/>
            <a:ext cx="2203704" cy="452041"/>
          </a:xfrm>
          <a:prstGeom prst="rect">
            <a:avLst/>
          </a:prstGeom>
        </p:spPr>
      </p:pic>
      <p:sp>
        <p:nvSpPr>
          <p:cNvPr id="6" name="Text Placeholder 7">
            <a:extLst>
              <a:ext uri="{FF2B5EF4-FFF2-40B4-BE49-F238E27FC236}">
                <a16:creationId xmlns:a16="http://schemas.microsoft.com/office/drawing/2014/main" id="{E2439A76-36C0-3FC0-C3D1-621A258D6C1B}"/>
              </a:ext>
            </a:extLst>
          </p:cNvPr>
          <p:cNvSpPr>
            <a:spLocks noGrp="1"/>
          </p:cNvSpPr>
          <p:nvPr>
            <p:ph type="body" sz="quarter" idx="10" hasCustomPrompt="1"/>
          </p:nvPr>
        </p:nvSpPr>
        <p:spPr>
          <a:xfrm>
            <a:off x="436880" y="6362541"/>
            <a:ext cx="2260600" cy="220662"/>
          </a:xfrm>
        </p:spPr>
        <p:txBody>
          <a:bodyPr/>
          <a:lstStyle>
            <a:lvl1pPr>
              <a:buNone/>
              <a:defRPr sz="1400"/>
            </a:lvl1pPr>
          </a:lstStyle>
          <a:p>
            <a:pPr lvl="0"/>
            <a:fld id="{8D326822-7964-C848-A7FB-5D40264F6092}" type="datetime4">
              <a:rPr lang="en-US" sz="1400" smtClean="0"/>
              <a:t>September 11, 2026</a:t>
            </a:fld>
            <a:endParaRPr lang="en-US" dirty="0"/>
          </a:p>
        </p:txBody>
      </p:sp>
    </p:spTree>
    <p:extLst>
      <p:ext uri="{BB962C8B-B14F-4D97-AF65-F5344CB8AC3E}">
        <p14:creationId xmlns:p14="http://schemas.microsoft.com/office/powerpoint/2010/main" val="22864225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5857-7983-141B-EE2A-74FDD511181D}"/>
              </a:ext>
            </a:extLst>
          </p:cNvPr>
          <p:cNvSpPr>
            <a:spLocks noGrp="1"/>
          </p:cNvSpPr>
          <p:nvPr>
            <p:ph type="ctrTitle"/>
          </p:nvPr>
        </p:nvSpPr>
        <p:spPr>
          <a:xfrm>
            <a:off x="682207" y="735966"/>
            <a:ext cx="9966294"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77380A6B-072C-9E8B-BF5F-260AE27B342C}"/>
              </a:ext>
            </a:extLst>
          </p:cNvPr>
          <p:cNvSpPr>
            <a:spLocks noGrp="1"/>
          </p:cNvSpPr>
          <p:nvPr>
            <p:ph type="subTitle" idx="1" hasCustomPrompt="1"/>
          </p:nvPr>
        </p:nvSpPr>
        <p:spPr>
          <a:xfrm>
            <a:off x="682207" y="3436261"/>
            <a:ext cx="9966294" cy="936956"/>
          </a:xfrm>
        </p:spPr>
        <p:txBody>
          <a:bodyPr/>
          <a:lstStyle>
            <a:lvl1pPr marL="0" indent="0" algn="l">
              <a:buNone/>
              <a:defRPr sz="2200" b="0" i="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BCFFFB92-6D0C-98A4-2644-0D76AA39736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82207" y="5792235"/>
            <a:ext cx="2203704" cy="452041"/>
          </a:xfrm>
          <a:prstGeom prst="rect">
            <a:avLst/>
          </a:prstGeom>
        </p:spPr>
      </p:pic>
      <p:sp>
        <p:nvSpPr>
          <p:cNvPr id="5" name="Freeform 4">
            <a:extLst>
              <a:ext uri="{FF2B5EF4-FFF2-40B4-BE49-F238E27FC236}">
                <a16:creationId xmlns:a16="http://schemas.microsoft.com/office/drawing/2014/main" id="{DC7A6F45-27E2-7CB5-C322-028EE2CC0613}"/>
              </a:ext>
            </a:extLst>
          </p:cNvPr>
          <p:cNvSpPr>
            <a:spLocks/>
          </p:cNvSpPr>
          <p:nvPr userDrawn="1"/>
        </p:nvSpPr>
        <p:spPr>
          <a:xfrm>
            <a:off x="-7582463" y="5673969"/>
            <a:ext cx="19774463" cy="1184030"/>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chemeClr val="tx1">
              <a:alpha val="25000"/>
            </a:schemeClr>
          </a:solidFill>
          <a:ln w="2746" cap="flat">
            <a:noFill/>
            <a:prstDash val="solid"/>
            <a:miter/>
          </a:ln>
        </p:spPr>
        <p:txBody>
          <a:bodyPr wrap="square">
            <a:noAutofit/>
          </a:bodyPr>
          <a:lstStyle/>
          <a:p>
            <a:endParaRPr lang="en-US" dirty="0"/>
          </a:p>
        </p:txBody>
      </p:sp>
      <p:sp>
        <p:nvSpPr>
          <p:cNvPr id="4" name="Rectangle 3">
            <a:extLst>
              <a:ext uri="{FF2B5EF4-FFF2-40B4-BE49-F238E27FC236}">
                <a16:creationId xmlns:a16="http://schemas.microsoft.com/office/drawing/2014/main" id="{EF00AD91-8FE2-8146-DAE6-B452139E1367}"/>
              </a:ext>
            </a:extLst>
          </p:cNvPr>
          <p:cNvSpPr/>
          <p:nvPr userDrawn="1"/>
        </p:nvSpPr>
        <p:spPr>
          <a:xfrm>
            <a:off x="0" y="0"/>
            <a:ext cx="406400" cy="6858000"/>
          </a:xfrm>
          <a:prstGeom prst="rect">
            <a:avLst/>
          </a:prstGeom>
          <a:solidFill>
            <a:srgbClr val="A51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567D6351-FB85-5799-22F4-640537097A23}"/>
              </a:ext>
            </a:extLst>
          </p:cNvPr>
          <p:cNvSpPr>
            <a:spLocks noGrp="1"/>
          </p:cNvSpPr>
          <p:nvPr>
            <p:ph type="body" sz="quarter" idx="10" hasCustomPrompt="1"/>
          </p:nvPr>
        </p:nvSpPr>
        <p:spPr>
          <a:xfrm>
            <a:off x="682207" y="6362541"/>
            <a:ext cx="2260600" cy="220662"/>
          </a:xfrm>
        </p:spPr>
        <p:txBody>
          <a:bodyPr/>
          <a:lstStyle>
            <a:lvl1pPr>
              <a:buNone/>
              <a:defRPr sz="1400"/>
            </a:lvl1pPr>
          </a:lstStyle>
          <a:p>
            <a:pPr lvl="0"/>
            <a:fld id="{8D326822-7964-C848-A7FB-5D40264F6092}" type="datetime4">
              <a:rPr lang="en-US" sz="1400" smtClean="0"/>
              <a:t>September 11, 2026</a:t>
            </a:fld>
            <a:endParaRPr lang="en-US" dirty="0"/>
          </a:p>
        </p:txBody>
      </p:sp>
    </p:spTree>
    <p:extLst>
      <p:ext uri="{BB962C8B-B14F-4D97-AF65-F5344CB8AC3E}">
        <p14:creationId xmlns:p14="http://schemas.microsoft.com/office/powerpoint/2010/main" val="364869030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836141" y="1847850"/>
            <a:ext cx="10515600" cy="4351338"/>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lvl1pPr>
              <a:defRPr/>
            </a:lvl1pPr>
          </a:lstStyle>
          <a:p>
            <a:fld id="{DA0C6C1B-15F9-E641-AE83-863DB36BD250}" type="datetime4">
              <a:rPr lang="en-US" smtClean="0"/>
              <a:t>September 11, 2026</a:t>
            </a:fld>
            <a:endParaRPr lang="en-US" dirty="0"/>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1123749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Ref idx="1001">
        <a:schemeClr val="bg1"/>
      </p:bgRef>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0DC55B5-7A60-85D4-2FAB-E4C0D20BB848}"/>
              </a:ext>
            </a:extLst>
          </p:cNvPr>
          <p:cNvSpPr>
            <a:spLocks noGrp="1" noChangeAspect="1"/>
          </p:cNvSpPr>
          <p:nvPr>
            <p:ph type="pic" sz="quarter" idx="12"/>
          </p:nvPr>
        </p:nvSpPr>
        <p:spPr>
          <a:xfrm>
            <a:off x="841248" y="4517136"/>
            <a:ext cx="1828800" cy="1828800"/>
          </a:xfrm>
          <a:prstGeom prst="ellipse">
            <a:avLst/>
          </a:prstGeom>
        </p:spPr>
        <p:txBody>
          <a:bodyPr/>
          <a:lstStyle>
            <a:lvl1pPr>
              <a:defRPr b="0" i="0"/>
            </a:lvl1pPr>
          </a:lstStyle>
          <a:p>
            <a:r>
              <a:rPr lang="en-US" dirty="0"/>
              <a:t>Click icon to add picture</a:t>
            </a:r>
          </a:p>
        </p:txBody>
      </p:sp>
      <p:sp>
        <p:nvSpPr>
          <p:cNvPr id="17" name="Text Placeholder 17">
            <a:extLst>
              <a:ext uri="{FF2B5EF4-FFF2-40B4-BE49-F238E27FC236}">
                <a16:creationId xmlns:a16="http://schemas.microsoft.com/office/drawing/2014/main" id="{74F33D97-4966-411A-B414-C3D30979EC5D}"/>
              </a:ext>
            </a:extLst>
          </p:cNvPr>
          <p:cNvSpPr>
            <a:spLocks noGrp="1"/>
          </p:cNvSpPr>
          <p:nvPr>
            <p:ph type="body" sz="quarter" idx="11" hasCustomPrompt="1"/>
          </p:nvPr>
        </p:nvSpPr>
        <p:spPr>
          <a:xfrm>
            <a:off x="3063240" y="4800600"/>
            <a:ext cx="5486400" cy="1234440"/>
          </a:xfrm>
          <a:noFill/>
        </p:spPr>
        <p:txBody>
          <a:bodyPr vert="horz" wrap="square" lIns="91440" tIns="45720" rIns="91440" bIns="45720" rtlCol="0">
            <a:normAutofit/>
          </a:bodyPr>
          <a:lstStyle>
            <a:lvl1pPr marL="0" indent="0">
              <a:buNone/>
              <a:defRPr lang="en-US" sz="2800" b="0" i="0" smtClean="0">
                <a:solidFill>
                  <a:schemeClr val="tx1"/>
                </a:solidFill>
                <a:latin typeface="Franklin Gothic Medium" panose="020B0603020102020204" pitchFamily="34" charset="0"/>
                <a:cs typeface="Franklin Gothic Medium" panose="020B0603020102020204" pitchFamily="34" charset="0"/>
              </a:defRPr>
            </a:lvl1pPr>
            <a:lvl2pPr marL="0" indent="0">
              <a:buNone/>
              <a:defRPr lang="en-US" sz="1400" b="0" i="0" smtClean="0">
                <a:solidFill>
                  <a:schemeClr val="tx1"/>
                </a:solidFill>
                <a:latin typeface="Franklin Gothic Book" panose="020B0503020102020204" pitchFamily="34" charset="0"/>
                <a:cs typeface="Franklin Gothic Book" panose="020B0503020102020204" pitchFamily="34" charset="0"/>
              </a:defRPr>
            </a:lvl2pPr>
          </a:lstStyle>
          <a:p>
            <a:r>
              <a:rPr lang="en-US" dirty="0"/>
              <a:t>FirstName LastName</a:t>
            </a:r>
          </a:p>
          <a:p>
            <a:pPr lvl="1"/>
            <a:r>
              <a:rPr lang="en-US" dirty="0"/>
              <a:t>Title 1</a:t>
            </a:r>
          </a:p>
          <a:p>
            <a:pPr lvl="1"/>
            <a:r>
              <a:rPr lang="en-US" dirty="0"/>
              <a:t>Title 2</a:t>
            </a:r>
          </a:p>
          <a:p>
            <a:pPr lvl="1"/>
            <a:r>
              <a:rPr lang="en-US" dirty="0"/>
              <a:t>Title 3</a:t>
            </a:r>
          </a:p>
        </p:txBody>
      </p:sp>
      <p:sp>
        <p:nvSpPr>
          <p:cNvPr id="3" name="Text Placeholder 2">
            <a:extLst>
              <a:ext uri="{FF2B5EF4-FFF2-40B4-BE49-F238E27FC236}">
                <a16:creationId xmlns:a16="http://schemas.microsoft.com/office/drawing/2014/main" id="{61E203E0-62EB-CB23-E81E-611B587B8372}"/>
              </a:ext>
            </a:extLst>
          </p:cNvPr>
          <p:cNvSpPr>
            <a:spLocks noGrp="1"/>
          </p:cNvSpPr>
          <p:nvPr>
            <p:ph type="body" sz="quarter" idx="13" hasCustomPrompt="1"/>
          </p:nvPr>
        </p:nvSpPr>
        <p:spPr>
          <a:xfrm>
            <a:off x="1750740" y="635001"/>
            <a:ext cx="9144001" cy="3059176"/>
          </a:xfrm>
        </p:spPr>
        <p:txBody>
          <a:bodyPr/>
          <a:lstStyle>
            <a:lvl1pPr marL="177800" indent="-177800">
              <a:buNone/>
              <a:tabLst/>
              <a:defRPr b="0" i="0">
                <a:latin typeface="Georgia Pro Light" panose="02040302050405020303" pitchFamily="18" charset="0"/>
              </a:defRPr>
            </a:lvl1pPr>
          </a:lstStyle>
          <a:p>
            <a:pPr lvl="0"/>
            <a:r>
              <a:rPr lang="en-US" dirty="0"/>
              <a:t>“Insert </a:t>
            </a:r>
            <a:r>
              <a:rPr lang="en-US" dirty="0" err="1"/>
              <a:t>pullquote</a:t>
            </a:r>
            <a:r>
              <a:rPr lang="en-US" dirty="0"/>
              <a:t> text here.”</a:t>
            </a:r>
          </a:p>
        </p:txBody>
      </p:sp>
      <p:sp>
        <p:nvSpPr>
          <p:cNvPr id="6" name="Freeform 5">
            <a:extLst>
              <a:ext uri="{FF2B5EF4-FFF2-40B4-BE49-F238E27FC236}">
                <a16:creationId xmlns:a16="http://schemas.microsoft.com/office/drawing/2014/main" id="{FEB83779-009D-C8C4-8D42-462FC86FBF88}"/>
              </a:ext>
            </a:extLst>
          </p:cNvPr>
          <p:cNvSpPr>
            <a:spLocks/>
          </p:cNvSpPr>
          <p:nvPr userDrawn="1"/>
        </p:nvSpPr>
        <p:spPr>
          <a:xfrm>
            <a:off x="-7582463" y="5673969"/>
            <a:ext cx="19774463" cy="1184030"/>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chemeClr val="tx1">
              <a:alpha val="25000"/>
            </a:schemeClr>
          </a:solidFill>
          <a:ln w="2746" cap="flat">
            <a:noFill/>
            <a:prstDash val="solid"/>
            <a:miter/>
          </a:ln>
        </p:spPr>
        <p:txBody>
          <a:bodyPr wrap="square">
            <a:noAutofit/>
          </a:bodyPr>
          <a:lstStyle/>
          <a:p>
            <a:endParaRPr lang="en-US" dirty="0"/>
          </a:p>
        </p:txBody>
      </p:sp>
    </p:spTree>
    <p:extLst>
      <p:ext uri="{BB962C8B-B14F-4D97-AF65-F5344CB8AC3E}">
        <p14:creationId xmlns:p14="http://schemas.microsoft.com/office/powerpoint/2010/main" val="387826470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Ref idx="1001">
        <a:schemeClr val="bg1"/>
      </p:bgRef>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0DC55B5-7A60-85D4-2FAB-E4C0D20BB848}"/>
              </a:ext>
            </a:extLst>
          </p:cNvPr>
          <p:cNvSpPr>
            <a:spLocks noGrp="1" noChangeAspect="1"/>
          </p:cNvSpPr>
          <p:nvPr>
            <p:ph type="pic" sz="quarter" idx="12"/>
          </p:nvPr>
        </p:nvSpPr>
        <p:spPr>
          <a:xfrm>
            <a:off x="841248" y="4517136"/>
            <a:ext cx="1828800" cy="1828800"/>
          </a:xfrm>
          <a:prstGeom prst="ellipse">
            <a:avLst/>
          </a:prstGeom>
        </p:spPr>
        <p:txBody>
          <a:bodyPr/>
          <a:lstStyle>
            <a:lvl1pPr>
              <a:defRPr b="0" i="0"/>
            </a:lvl1pPr>
          </a:lstStyle>
          <a:p>
            <a:r>
              <a:rPr lang="en-US" dirty="0"/>
              <a:t>Click icon to add picture</a:t>
            </a:r>
          </a:p>
        </p:txBody>
      </p:sp>
      <p:sp>
        <p:nvSpPr>
          <p:cNvPr id="17" name="Text Placeholder 17">
            <a:extLst>
              <a:ext uri="{FF2B5EF4-FFF2-40B4-BE49-F238E27FC236}">
                <a16:creationId xmlns:a16="http://schemas.microsoft.com/office/drawing/2014/main" id="{74F33D97-4966-411A-B414-C3D30979EC5D}"/>
              </a:ext>
            </a:extLst>
          </p:cNvPr>
          <p:cNvSpPr>
            <a:spLocks noGrp="1"/>
          </p:cNvSpPr>
          <p:nvPr>
            <p:ph type="body" sz="quarter" idx="11" hasCustomPrompt="1"/>
          </p:nvPr>
        </p:nvSpPr>
        <p:spPr>
          <a:xfrm>
            <a:off x="3063240" y="4800600"/>
            <a:ext cx="5486400" cy="1234440"/>
          </a:xfrm>
          <a:noFill/>
        </p:spPr>
        <p:txBody>
          <a:bodyPr vert="horz" wrap="square" lIns="91440" tIns="45720" rIns="91440" bIns="45720" rtlCol="0">
            <a:normAutofit/>
          </a:bodyPr>
          <a:lstStyle>
            <a:lvl1pPr marL="0" indent="0">
              <a:buNone/>
              <a:defRPr lang="en-US" sz="2800" b="0" i="0" smtClean="0">
                <a:solidFill>
                  <a:schemeClr val="tx1"/>
                </a:solidFill>
                <a:latin typeface="Franklin Gothic Medium" panose="020B0603020102020204" pitchFamily="34" charset="0"/>
                <a:cs typeface="Franklin Gothic Medium" panose="020B0603020102020204" pitchFamily="34" charset="0"/>
              </a:defRPr>
            </a:lvl1pPr>
            <a:lvl2pPr marL="0" indent="0">
              <a:buNone/>
              <a:defRPr lang="en-US" sz="1400" b="0" i="0" smtClean="0">
                <a:solidFill>
                  <a:schemeClr val="tx1"/>
                </a:solidFill>
                <a:latin typeface="Franklin Gothic Book" panose="020B0503020102020204" pitchFamily="34" charset="0"/>
                <a:cs typeface="Franklin Gothic Book" panose="020B0503020102020204" pitchFamily="34" charset="0"/>
              </a:defRPr>
            </a:lvl2pPr>
          </a:lstStyle>
          <a:p>
            <a:r>
              <a:rPr lang="en-US" dirty="0"/>
              <a:t>FirstName LastName</a:t>
            </a:r>
          </a:p>
          <a:p>
            <a:pPr lvl="1"/>
            <a:r>
              <a:rPr lang="en-US" dirty="0"/>
              <a:t>Title 1</a:t>
            </a:r>
          </a:p>
          <a:p>
            <a:pPr lvl="1"/>
            <a:r>
              <a:rPr lang="en-US" dirty="0"/>
              <a:t>Title 2</a:t>
            </a:r>
          </a:p>
          <a:p>
            <a:pPr lvl="1"/>
            <a:r>
              <a:rPr lang="en-US" dirty="0"/>
              <a:t>Title 3</a:t>
            </a:r>
          </a:p>
        </p:txBody>
      </p:sp>
      <p:sp>
        <p:nvSpPr>
          <p:cNvPr id="3" name="Text Placeholder 2">
            <a:extLst>
              <a:ext uri="{FF2B5EF4-FFF2-40B4-BE49-F238E27FC236}">
                <a16:creationId xmlns:a16="http://schemas.microsoft.com/office/drawing/2014/main" id="{61E203E0-62EB-CB23-E81E-611B587B8372}"/>
              </a:ext>
            </a:extLst>
          </p:cNvPr>
          <p:cNvSpPr>
            <a:spLocks noGrp="1"/>
          </p:cNvSpPr>
          <p:nvPr>
            <p:ph type="body" sz="quarter" idx="13" hasCustomPrompt="1"/>
          </p:nvPr>
        </p:nvSpPr>
        <p:spPr>
          <a:xfrm>
            <a:off x="1750740" y="635001"/>
            <a:ext cx="9144001" cy="3059176"/>
          </a:xfrm>
        </p:spPr>
        <p:txBody>
          <a:bodyPr/>
          <a:lstStyle>
            <a:lvl1pPr marL="177800" indent="-177800">
              <a:buNone/>
              <a:tabLst/>
              <a:defRPr b="0" i="0">
                <a:latin typeface="Georgia Pro Light" panose="02040302050405020303" pitchFamily="18" charset="0"/>
              </a:defRPr>
            </a:lvl1pPr>
          </a:lstStyle>
          <a:p>
            <a:pPr lvl="0"/>
            <a:r>
              <a:rPr lang="en-US" dirty="0"/>
              <a:t>“Insert </a:t>
            </a:r>
            <a:r>
              <a:rPr lang="en-US" dirty="0" err="1"/>
              <a:t>pullquote</a:t>
            </a:r>
            <a:r>
              <a:rPr lang="en-US" dirty="0"/>
              <a:t> text here.”</a:t>
            </a:r>
          </a:p>
        </p:txBody>
      </p:sp>
      <p:sp>
        <p:nvSpPr>
          <p:cNvPr id="6" name="Freeform 5">
            <a:extLst>
              <a:ext uri="{FF2B5EF4-FFF2-40B4-BE49-F238E27FC236}">
                <a16:creationId xmlns:a16="http://schemas.microsoft.com/office/drawing/2014/main" id="{FEB83779-009D-C8C4-8D42-462FC86FBF88}"/>
              </a:ext>
            </a:extLst>
          </p:cNvPr>
          <p:cNvSpPr>
            <a:spLocks/>
          </p:cNvSpPr>
          <p:nvPr userDrawn="1"/>
        </p:nvSpPr>
        <p:spPr>
          <a:xfrm>
            <a:off x="-7582463" y="5673969"/>
            <a:ext cx="19774463" cy="1184030"/>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chemeClr val="tx1">
              <a:alpha val="25000"/>
            </a:schemeClr>
          </a:solidFill>
          <a:ln w="2746" cap="flat">
            <a:noFill/>
            <a:prstDash val="solid"/>
            <a:miter/>
          </a:ln>
        </p:spPr>
        <p:txBody>
          <a:bodyPr wrap="square">
            <a:noAutofit/>
          </a:bodyPr>
          <a:lstStyle/>
          <a:p>
            <a:endParaRPr lang="en-US" dirty="0"/>
          </a:p>
        </p:txBody>
      </p:sp>
    </p:spTree>
    <p:extLst>
      <p:ext uri="{BB962C8B-B14F-4D97-AF65-F5344CB8AC3E}">
        <p14:creationId xmlns:p14="http://schemas.microsoft.com/office/powerpoint/2010/main" val="212013972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hasCustomPrompt="1"/>
          </p:nvPr>
        </p:nvSpPr>
        <p:spPr>
          <a:xfrm>
            <a:off x="831850" y="4589463"/>
            <a:ext cx="10515600" cy="1500187"/>
          </a:xfrm>
        </p:spPr>
        <p:txBody>
          <a:bodyPr/>
          <a:lstStyle>
            <a:lvl1pPr marL="0" indent="0">
              <a:buNone/>
              <a:defRPr sz="2400" b="0" i="0">
                <a:solidFill>
                  <a:schemeClr val="tx1"/>
                </a:solidFill>
                <a:latin typeface="Franklin Gothic Book" panose="020B05030201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7" name="Freeform 6">
            <a:extLst>
              <a:ext uri="{FF2B5EF4-FFF2-40B4-BE49-F238E27FC236}">
                <a16:creationId xmlns:a16="http://schemas.microsoft.com/office/drawing/2014/main" id="{B3D790B2-544E-5712-8B35-F0E65FF89246}"/>
              </a:ext>
            </a:extLst>
          </p:cNvPr>
          <p:cNvSpPr>
            <a:spLocks/>
          </p:cNvSpPr>
          <p:nvPr userDrawn="1"/>
        </p:nvSpPr>
        <p:spPr>
          <a:xfrm>
            <a:off x="-7582463" y="5673969"/>
            <a:ext cx="19774463" cy="1184030"/>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chemeClr val="tx1">
              <a:alpha val="25000"/>
            </a:schemeClr>
          </a:solidFill>
          <a:ln w="2746" cap="flat">
            <a:noFill/>
            <a:prstDash val="solid"/>
            <a:miter/>
          </a:ln>
        </p:spPr>
        <p:txBody>
          <a:bodyPr wrap="square">
            <a:noAutofit/>
          </a:bodyPr>
          <a:lstStyle/>
          <a:p>
            <a:endParaRPr lang="en-US" dirty="0"/>
          </a:p>
        </p:txBody>
      </p:sp>
    </p:spTree>
    <p:extLst>
      <p:ext uri="{BB962C8B-B14F-4D97-AF65-F5344CB8AC3E}">
        <p14:creationId xmlns:p14="http://schemas.microsoft.com/office/powerpoint/2010/main" val="81896944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hasCustomPrompt="1"/>
          </p:nvPr>
        </p:nvSpPr>
        <p:spPr>
          <a:xfrm>
            <a:off x="831850" y="4589463"/>
            <a:ext cx="10515600" cy="1500187"/>
          </a:xfrm>
        </p:spPr>
        <p:txBody>
          <a:bodyPr/>
          <a:lstStyle>
            <a:lvl1pPr marL="0" indent="0">
              <a:buNone/>
              <a:defRPr sz="2400" b="0" i="0">
                <a:solidFill>
                  <a:schemeClr val="tx1"/>
                </a:solidFill>
                <a:latin typeface="Franklin Gothic Book" panose="020B05030201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7" name="Freeform 6">
            <a:extLst>
              <a:ext uri="{FF2B5EF4-FFF2-40B4-BE49-F238E27FC236}">
                <a16:creationId xmlns:a16="http://schemas.microsoft.com/office/drawing/2014/main" id="{B3D790B2-544E-5712-8B35-F0E65FF89246}"/>
              </a:ext>
            </a:extLst>
          </p:cNvPr>
          <p:cNvSpPr>
            <a:spLocks/>
          </p:cNvSpPr>
          <p:nvPr userDrawn="1"/>
        </p:nvSpPr>
        <p:spPr>
          <a:xfrm>
            <a:off x="-7582463" y="5673969"/>
            <a:ext cx="19774463" cy="1184030"/>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chemeClr val="tx1">
              <a:alpha val="25000"/>
            </a:schemeClr>
          </a:solidFill>
          <a:ln w="2746" cap="flat">
            <a:noFill/>
            <a:prstDash val="solid"/>
            <a:miter/>
          </a:ln>
        </p:spPr>
        <p:txBody>
          <a:bodyPr wrap="square">
            <a:noAutofit/>
          </a:bodyPr>
          <a:lstStyle/>
          <a:p>
            <a:endParaRPr lang="en-US" dirty="0"/>
          </a:p>
        </p:txBody>
      </p:sp>
    </p:spTree>
    <p:extLst>
      <p:ext uri="{BB962C8B-B14F-4D97-AF65-F5344CB8AC3E}">
        <p14:creationId xmlns:p14="http://schemas.microsoft.com/office/powerpoint/2010/main" val="337547974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bg>
      <p:bgPr>
        <a:solidFill>
          <a:srgbClr val="A51C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hasCustomPrompt="1"/>
          </p:nvPr>
        </p:nvSpPr>
        <p:spPr>
          <a:xfrm>
            <a:off x="831850" y="4589463"/>
            <a:ext cx="10515600" cy="1500187"/>
          </a:xfrm>
        </p:spPr>
        <p:txBody>
          <a:bodyPr/>
          <a:lstStyle>
            <a:lvl1pPr marL="0" indent="0">
              <a:buNone/>
              <a:defRPr sz="2400" b="0" i="0">
                <a:solidFill>
                  <a:schemeClr val="tx1"/>
                </a:solidFill>
                <a:latin typeface="Franklin Gothic Book" panose="020B05030201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7" name="Freeform 6">
            <a:extLst>
              <a:ext uri="{FF2B5EF4-FFF2-40B4-BE49-F238E27FC236}">
                <a16:creationId xmlns:a16="http://schemas.microsoft.com/office/drawing/2014/main" id="{B3D790B2-544E-5712-8B35-F0E65FF89246}"/>
              </a:ext>
            </a:extLst>
          </p:cNvPr>
          <p:cNvSpPr>
            <a:spLocks/>
          </p:cNvSpPr>
          <p:nvPr userDrawn="1"/>
        </p:nvSpPr>
        <p:spPr>
          <a:xfrm flipH="1">
            <a:off x="0" y="5673970"/>
            <a:ext cx="19774463" cy="1188720"/>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chemeClr val="tx1">
              <a:alpha val="12000"/>
            </a:schemeClr>
          </a:solidFill>
          <a:ln w="2746" cap="flat">
            <a:noFill/>
            <a:prstDash val="solid"/>
            <a:miter/>
          </a:ln>
        </p:spPr>
        <p:txBody>
          <a:bodyPr wrap="square">
            <a:noAutofit/>
          </a:bodyPr>
          <a:lstStyle/>
          <a:p>
            <a:endParaRPr lang="en-US" dirty="0"/>
          </a:p>
        </p:txBody>
      </p:sp>
    </p:spTree>
    <p:extLst>
      <p:ext uri="{BB962C8B-B14F-4D97-AF65-F5344CB8AC3E}">
        <p14:creationId xmlns:p14="http://schemas.microsoft.com/office/powerpoint/2010/main" val="24738540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D868C-00F2-BED8-19D6-E920A13F0E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74C08D-8C02-9E55-892C-F4BB9682109E}"/>
              </a:ext>
            </a:extLst>
          </p:cNvPr>
          <p:cNvSpPr>
            <a:spLocks noGrp="1"/>
          </p:cNvSpPr>
          <p:nvPr>
            <p:ph sz="half" idx="1"/>
          </p:nvPr>
        </p:nvSpPr>
        <p:spPr>
          <a:xfrm>
            <a:off x="838200" y="1825625"/>
            <a:ext cx="5181600" cy="4351338"/>
          </a:xfrm>
          <a:solidFill>
            <a:schemeClr val="bg2">
              <a:alpha val="75000"/>
            </a:schemeClr>
          </a:solidFill>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FDDAA34-7171-F189-9478-CA63F457DE77}"/>
              </a:ext>
            </a:extLst>
          </p:cNvPr>
          <p:cNvSpPr>
            <a:spLocks noGrp="1"/>
          </p:cNvSpPr>
          <p:nvPr>
            <p:ph sz="half" idx="2"/>
          </p:nvPr>
        </p:nvSpPr>
        <p:spPr>
          <a:xfrm>
            <a:off x="6172200" y="1825625"/>
            <a:ext cx="5181600" cy="4351338"/>
          </a:xfrm>
          <a:solidFill>
            <a:schemeClr val="bg2">
              <a:alpha val="75000"/>
            </a:schemeClr>
          </a:solidFill>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B9E761-9020-4FD5-5D73-7D4F69094531}"/>
              </a:ext>
            </a:extLst>
          </p:cNvPr>
          <p:cNvSpPr>
            <a:spLocks noGrp="1"/>
          </p:cNvSpPr>
          <p:nvPr>
            <p:ph type="dt" sz="half" idx="10"/>
          </p:nvPr>
        </p:nvSpPr>
        <p:spPr/>
        <p:txBody>
          <a:bodyPr/>
          <a:lstStyle/>
          <a:p>
            <a:fld id="{6868EE0B-CE6F-5F4C-913F-D459E8884F51}" type="datetime4">
              <a:rPr lang="en-US" smtClean="0"/>
              <a:t>September 11, 2026</a:t>
            </a:fld>
            <a:endParaRPr lang="en-US"/>
          </a:p>
        </p:txBody>
      </p:sp>
      <p:sp>
        <p:nvSpPr>
          <p:cNvPr id="6" name="Footer Placeholder 5">
            <a:extLst>
              <a:ext uri="{FF2B5EF4-FFF2-40B4-BE49-F238E27FC236}">
                <a16:creationId xmlns:a16="http://schemas.microsoft.com/office/drawing/2014/main" id="{5042BC6C-147D-19A1-57FB-F7B332FED8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6FB581-DB5F-7D42-D131-3864F35FBCDE}"/>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36670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7B14-DF32-BF88-73B4-28A631D739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5F6A8-EF7A-3B90-42BE-05E3D36CD79D}"/>
              </a:ext>
            </a:extLst>
          </p:cNvPr>
          <p:cNvSpPr>
            <a:spLocks noGrp="1"/>
          </p:cNvSpPr>
          <p:nvPr>
            <p:ph type="body" idx="1" hasCustomPrompt="1"/>
          </p:nvPr>
        </p:nvSpPr>
        <p:spPr>
          <a:xfrm>
            <a:off x="839788" y="1681163"/>
            <a:ext cx="5157787" cy="823912"/>
          </a:xfrm>
        </p:spPr>
        <p:txBody>
          <a:bodyPr anchor="b">
            <a:normAutofit/>
          </a:bodyPr>
          <a:lstStyle>
            <a:lvl1pPr marL="0" indent="0">
              <a:buNone/>
              <a:defRPr sz="1800" b="0" i="0">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7AC003F-5263-C983-E18A-D2C1CAC26BBD}"/>
              </a:ext>
            </a:extLst>
          </p:cNvPr>
          <p:cNvSpPr>
            <a:spLocks noGrp="1"/>
          </p:cNvSpPr>
          <p:nvPr>
            <p:ph sz="half" idx="2"/>
          </p:nvPr>
        </p:nvSpPr>
        <p:spPr>
          <a:xfrm>
            <a:off x="839788" y="2505075"/>
            <a:ext cx="5157787" cy="3684588"/>
          </a:xfrm>
        </p:spPr>
        <p:txBody>
          <a:bodyPr/>
          <a:lstStyle>
            <a:lvl1pPr>
              <a:defRPr sz="2400" b="0" i="0"/>
            </a:lvl1pPr>
            <a:lvl2pPr>
              <a:defRPr sz="2000" b="0" i="0"/>
            </a:lvl2pPr>
            <a:lvl3pPr>
              <a:defRPr sz="1800" b="0" i="0"/>
            </a:lvl3pPr>
            <a:lvl4pPr>
              <a:defRPr sz="1600" b="0" i="0"/>
            </a:lvl4pPr>
            <a:lvl5pPr>
              <a:defRPr sz="1400"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736D9AB-50D4-B3A8-EA53-0B4069B772C4}"/>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1800" b="0" i="0">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4605839-1485-5EB8-ADEE-752AE0B36DE4}"/>
              </a:ext>
            </a:extLst>
          </p:cNvPr>
          <p:cNvSpPr>
            <a:spLocks noGrp="1"/>
          </p:cNvSpPr>
          <p:nvPr>
            <p:ph sz="quarter" idx="4"/>
          </p:nvPr>
        </p:nvSpPr>
        <p:spPr>
          <a:xfrm>
            <a:off x="6172200" y="2505075"/>
            <a:ext cx="5183188" cy="3684588"/>
          </a:xfrm>
        </p:spPr>
        <p:txBody>
          <a:bodyPr>
            <a:normAutofit/>
          </a:bodyPr>
          <a:lstStyle>
            <a:lvl1pPr>
              <a:defRPr sz="2400" b="0" i="0"/>
            </a:lvl1pPr>
            <a:lvl2pPr>
              <a:defRPr sz="2000" b="0" i="0"/>
            </a:lvl2pPr>
            <a:lvl3pPr>
              <a:defRPr sz="1800" b="0" i="0"/>
            </a:lvl3pPr>
            <a:lvl4pPr>
              <a:defRPr sz="1600" b="0" i="0"/>
            </a:lvl4pPr>
            <a:lvl5pPr>
              <a:defRPr sz="1400"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C3ABC53-4237-21B2-F235-3390F60EAD5D}"/>
              </a:ext>
            </a:extLst>
          </p:cNvPr>
          <p:cNvSpPr>
            <a:spLocks noGrp="1"/>
          </p:cNvSpPr>
          <p:nvPr>
            <p:ph type="dt" sz="half" idx="10"/>
          </p:nvPr>
        </p:nvSpPr>
        <p:spPr/>
        <p:txBody>
          <a:bodyPr/>
          <a:lstStyle/>
          <a:p>
            <a:fld id="{1309EDAA-5B91-BE42-ADC5-9802581985A1}" type="datetime4">
              <a:rPr lang="en-US" smtClean="0"/>
              <a:t>September 11, 2026</a:t>
            </a:fld>
            <a:endParaRPr lang="en-US"/>
          </a:p>
        </p:txBody>
      </p:sp>
      <p:sp>
        <p:nvSpPr>
          <p:cNvPr id="8" name="Footer Placeholder 7">
            <a:extLst>
              <a:ext uri="{FF2B5EF4-FFF2-40B4-BE49-F238E27FC236}">
                <a16:creationId xmlns:a16="http://schemas.microsoft.com/office/drawing/2014/main" id="{4228B15F-FECD-2568-0FF8-A746C6A88B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6BA3C5-59EB-EBB8-5D00-BD1C720BFFD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041867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7B14-DF32-BF88-73B4-28A631D739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5F6A8-EF7A-3B90-42BE-05E3D36CD79D}"/>
              </a:ext>
            </a:extLst>
          </p:cNvPr>
          <p:cNvSpPr>
            <a:spLocks noGrp="1"/>
          </p:cNvSpPr>
          <p:nvPr>
            <p:ph type="body" idx="1" hasCustomPrompt="1"/>
          </p:nvPr>
        </p:nvSpPr>
        <p:spPr>
          <a:xfrm>
            <a:off x="839788" y="1681163"/>
            <a:ext cx="5157787" cy="823912"/>
          </a:xfrm>
        </p:spPr>
        <p:txBody>
          <a:bodyPr anchor="b">
            <a:normAutofit/>
          </a:bodyPr>
          <a:lstStyle>
            <a:lvl1pPr marL="0" indent="0">
              <a:buNone/>
              <a:defRPr sz="1800" b="0" i="0">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7AC003F-5263-C983-E18A-D2C1CAC26BBD}"/>
              </a:ext>
            </a:extLst>
          </p:cNvPr>
          <p:cNvSpPr>
            <a:spLocks noGrp="1"/>
          </p:cNvSpPr>
          <p:nvPr>
            <p:ph sz="half" idx="2"/>
          </p:nvPr>
        </p:nvSpPr>
        <p:spPr>
          <a:xfrm>
            <a:off x="839788" y="2505075"/>
            <a:ext cx="5157787" cy="3684588"/>
          </a:xfrm>
        </p:spPr>
        <p:txBody>
          <a:bodyPr/>
          <a:lstStyle>
            <a:lvl1pPr>
              <a:defRPr sz="2400" b="0" i="0"/>
            </a:lvl1pPr>
            <a:lvl2pPr>
              <a:defRPr sz="2000" b="0" i="0"/>
            </a:lvl2pPr>
            <a:lvl3pPr>
              <a:defRPr sz="1800" b="0" i="0"/>
            </a:lvl3pPr>
            <a:lvl4pPr>
              <a:defRPr sz="1600" b="0" i="0"/>
            </a:lvl4pPr>
            <a:lvl5pPr>
              <a:defRPr sz="1400"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736D9AB-50D4-B3A8-EA53-0B4069B772C4}"/>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1800" b="0" i="0">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4605839-1485-5EB8-ADEE-752AE0B36DE4}"/>
              </a:ext>
            </a:extLst>
          </p:cNvPr>
          <p:cNvSpPr>
            <a:spLocks noGrp="1"/>
          </p:cNvSpPr>
          <p:nvPr>
            <p:ph sz="quarter" idx="4"/>
          </p:nvPr>
        </p:nvSpPr>
        <p:spPr>
          <a:xfrm>
            <a:off x="6172200" y="2505075"/>
            <a:ext cx="5183188" cy="3684588"/>
          </a:xfrm>
        </p:spPr>
        <p:txBody>
          <a:bodyPr>
            <a:normAutofit/>
          </a:bodyPr>
          <a:lstStyle>
            <a:lvl1pPr>
              <a:defRPr sz="2400" b="0" i="0"/>
            </a:lvl1pPr>
            <a:lvl2pPr>
              <a:defRPr sz="2000" b="0" i="0"/>
            </a:lvl2pPr>
            <a:lvl3pPr>
              <a:defRPr sz="1800" b="0" i="0"/>
            </a:lvl3pPr>
            <a:lvl4pPr>
              <a:defRPr sz="1600" b="0" i="0"/>
            </a:lvl4pPr>
            <a:lvl5pPr>
              <a:defRPr sz="1400"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C3ABC53-4237-21B2-F235-3390F60EAD5D}"/>
              </a:ext>
            </a:extLst>
          </p:cNvPr>
          <p:cNvSpPr>
            <a:spLocks noGrp="1"/>
          </p:cNvSpPr>
          <p:nvPr>
            <p:ph type="dt" sz="half" idx="10"/>
          </p:nvPr>
        </p:nvSpPr>
        <p:spPr/>
        <p:txBody>
          <a:bodyPr/>
          <a:lstStyle/>
          <a:p>
            <a:fld id="{ED0BCF73-1C83-F14F-9B35-465EA1B23DFB}" type="datetime4">
              <a:rPr lang="en-US" smtClean="0"/>
              <a:t>September 11, 2026</a:t>
            </a:fld>
            <a:endParaRPr lang="en-US"/>
          </a:p>
        </p:txBody>
      </p:sp>
      <p:sp>
        <p:nvSpPr>
          <p:cNvPr id="8" name="Footer Placeholder 7">
            <a:extLst>
              <a:ext uri="{FF2B5EF4-FFF2-40B4-BE49-F238E27FC236}">
                <a16:creationId xmlns:a16="http://schemas.microsoft.com/office/drawing/2014/main" id="{4228B15F-FECD-2568-0FF8-A746C6A88B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6BA3C5-59EB-EBB8-5D00-BD1C720BFFD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3629209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2B050-DC6A-462D-B625-28F1BAED7E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002D47-F506-0E46-3D3C-FDA85F65801F}"/>
              </a:ext>
            </a:extLst>
          </p:cNvPr>
          <p:cNvSpPr>
            <a:spLocks noGrp="1"/>
          </p:cNvSpPr>
          <p:nvPr>
            <p:ph type="dt" sz="half" idx="10"/>
          </p:nvPr>
        </p:nvSpPr>
        <p:spPr/>
        <p:txBody>
          <a:bodyPr/>
          <a:lstStyle/>
          <a:p>
            <a:fld id="{F1483901-8762-5344-B0AF-D33EF05DB031}" type="datetime4">
              <a:rPr lang="en-US" smtClean="0"/>
              <a:t>September 11, 2026</a:t>
            </a:fld>
            <a:endParaRPr lang="en-US"/>
          </a:p>
        </p:txBody>
      </p:sp>
      <p:sp>
        <p:nvSpPr>
          <p:cNvPr id="4" name="Footer Placeholder 3">
            <a:extLst>
              <a:ext uri="{FF2B5EF4-FFF2-40B4-BE49-F238E27FC236}">
                <a16:creationId xmlns:a16="http://schemas.microsoft.com/office/drawing/2014/main" id="{BB67A5EC-9918-A49F-0508-E65BC6C1FA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8F95FC-F17A-3547-37FD-75B414054970}"/>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361759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5BF974-7DE4-2A05-7C05-C340C82FB421}"/>
              </a:ext>
            </a:extLst>
          </p:cNvPr>
          <p:cNvSpPr>
            <a:spLocks noGrp="1"/>
          </p:cNvSpPr>
          <p:nvPr>
            <p:ph type="dt" sz="half" idx="10"/>
          </p:nvPr>
        </p:nvSpPr>
        <p:spPr/>
        <p:txBody>
          <a:bodyPr/>
          <a:lstStyle/>
          <a:p>
            <a:fld id="{9D375174-3E85-0B41-B293-D392F394CF0C}" type="datetime4">
              <a:rPr lang="en-US" smtClean="0"/>
              <a:t>September 11, 2026</a:t>
            </a:fld>
            <a:endParaRPr lang="en-US"/>
          </a:p>
        </p:txBody>
      </p:sp>
      <p:sp>
        <p:nvSpPr>
          <p:cNvPr id="3" name="Footer Placeholder 2">
            <a:extLst>
              <a:ext uri="{FF2B5EF4-FFF2-40B4-BE49-F238E27FC236}">
                <a16:creationId xmlns:a16="http://schemas.microsoft.com/office/drawing/2014/main" id="{9DFA5E4E-0081-B82D-BB02-A0B53A521E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5338DD-8110-E88E-6FF3-9E06E2E3E99A}"/>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831621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6A27-62B8-E3C5-A045-F268648763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E4CD2A-01DF-C38D-677D-92B64A8DECFF}"/>
              </a:ext>
            </a:extLst>
          </p:cNvPr>
          <p:cNvSpPr>
            <a:spLocks noGrp="1"/>
          </p:cNvSpPr>
          <p:nvPr>
            <p:ph idx="1"/>
          </p:nvPr>
        </p:nvSpPr>
        <p:spPr>
          <a:xfrm>
            <a:off x="5183188" y="987425"/>
            <a:ext cx="6172200" cy="4873625"/>
          </a:xfrm>
        </p:spPr>
        <p:txBody>
          <a:bodyPr/>
          <a:lstStyle>
            <a:lvl1pPr>
              <a:defRPr sz="3200" b="0" i="0"/>
            </a:lvl1pPr>
            <a:lvl2pPr>
              <a:defRPr sz="2800" b="0" i="0"/>
            </a:lvl2pPr>
            <a:lvl3pPr>
              <a:defRPr sz="2400" b="0" i="0"/>
            </a:lvl3pPr>
            <a:lvl4pPr>
              <a:defRPr sz="2000" b="0" i="0"/>
            </a:lvl4pPr>
            <a:lvl5pPr>
              <a:defRPr sz="2000" b="0" i="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1E2438A-4470-8435-7CB1-DB1CCFDA8D92}"/>
              </a:ext>
            </a:extLst>
          </p:cNvPr>
          <p:cNvSpPr>
            <a:spLocks noGrp="1"/>
          </p:cNvSpPr>
          <p:nvPr>
            <p:ph type="body" sz="half" idx="2"/>
          </p:nvPr>
        </p:nvSpPr>
        <p:spPr>
          <a:xfrm>
            <a:off x="839788" y="2057400"/>
            <a:ext cx="3932237" cy="3811588"/>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157A964-4603-B4D9-DDAC-BB9265FBA363}"/>
              </a:ext>
            </a:extLst>
          </p:cNvPr>
          <p:cNvSpPr>
            <a:spLocks noGrp="1"/>
          </p:cNvSpPr>
          <p:nvPr>
            <p:ph type="dt" sz="half" idx="10"/>
          </p:nvPr>
        </p:nvSpPr>
        <p:spPr/>
        <p:txBody>
          <a:bodyPr/>
          <a:lstStyle/>
          <a:p>
            <a:fld id="{54ED5FC6-D231-C441-B6CB-A0BFC7E45217}" type="datetime4">
              <a:rPr lang="en-US" smtClean="0"/>
              <a:t>September 11, 2026</a:t>
            </a:fld>
            <a:endParaRPr lang="en-US"/>
          </a:p>
        </p:txBody>
      </p:sp>
      <p:sp>
        <p:nvSpPr>
          <p:cNvPr id="6" name="Footer Placeholder 5">
            <a:extLst>
              <a:ext uri="{FF2B5EF4-FFF2-40B4-BE49-F238E27FC236}">
                <a16:creationId xmlns:a16="http://schemas.microsoft.com/office/drawing/2014/main" id="{453EC35D-8B81-3FED-50FD-3BCCAD3D26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318E22-C6BB-DDF5-BD9F-F3535A75CE5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558170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B00C-4592-01DA-BBFB-23CA375975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0BDB4C-9358-DAC5-4857-A42C477604BF}"/>
              </a:ext>
            </a:extLst>
          </p:cNvPr>
          <p:cNvSpPr>
            <a:spLocks noGrp="1"/>
          </p:cNvSpPr>
          <p:nvPr>
            <p:ph type="pic" idx="1"/>
          </p:nvPr>
        </p:nvSpPr>
        <p:spPr>
          <a:xfrm>
            <a:off x="5183188" y="987425"/>
            <a:ext cx="6172200" cy="4873625"/>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5FA25B96-0511-BA9B-C6C5-1D07B129806F}"/>
              </a:ext>
            </a:extLst>
          </p:cNvPr>
          <p:cNvSpPr>
            <a:spLocks noGrp="1"/>
          </p:cNvSpPr>
          <p:nvPr>
            <p:ph type="body" sz="half" idx="2"/>
          </p:nvPr>
        </p:nvSpPr>
        <p:spPr>
          <a:xfrm>
            <a:off x="839788" y="2057400"/>
            <a:ext cx="3932237" cy="3811588"/>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7CB8382-9BF1-05D4-36E9-6865473EDADA}"/>
              </a:ext>
            </a:extLst>
          </p:cNvPr>
          <p:cNvSpPr>
            <a:spLocks noGrp="1"/>
          </p:cNvSpPr>
          <p:nvPr>
            <p:ph type="dt" sz="half" idx="10"/>
          </p:nvPr>
        </p:nvSpPr>
        <p:spPr/>
        <p:txBody>
          <a:bodyPr/>
          <a:lstStyle/>
          <a:p>
            <a:fld id="{65F7D8A1-A2BE-ED4C-8D1C-03E25F31E917}" type="datetime4">
              <a:rPr lang="en-US" smtClean="0"/>
              <a:t>September 11, 2026</a:t>
            </a:fld>
            <a:endParaRPr lang="en-US"/>
          </a:p>
        </p:txBody>
      </p:sp>
      <p:sp>
        <p:nvSpPr>
          <p:cNvPr id="6" name="Footer Placeholder 5">
            <a:extLst>
              <a:ext uri="{FF2B5EF4-FFF2-40B4-BE49-F238E27FC236}">
                <a16:creationId xmlns:a16="http://schemas.microsoft.com/office/drawing/2014/main" id="{7E230AF0-91F9-FB00-22D5-A452FC353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57C4A9-5BDA-661E-BF5A-E2D78CAC1F8A}"/>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834987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D3A39-89DF-620A-C348-E0979CBCBB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8C70-6C2E-EE5B-1B99-E1FFE8DFB39A}"/>
              </a:ext>
            </a:extLst>
          </p:cNvPr>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32A933A-7A90-A3D8-892C-ED6243E5C81C}"/>
              </a:ext>
            </a:extLst>
          </p:cNvPr>
          <p:cNvSpPr>
            <a:spLocks noGrp="1"/>
          </p:cNvSpPr>
          <p:nvPr>
            <p:ph type="dt" sz="half" idx="10"/>
          </p:nvPr>
        </p:nvSpPr>
        <p:spPr/>
        <p:txBody>
          <a:bodyPr/>
          <a:lstStyle/>
          <a:p>
            <a:fld id="{F27BF873-6AB8-ED41-922C-21F7DD157B71}" type="datetime4">
              <a:rPr lang="en-US" smtClean="0"/>
              <a:t>September 11, 2026</a:t>
            </a:fld>
            <a:endParaRPr lang="en-US"/>
          </a:p>
        </p:txBody>
      </p:sp>
      <p:sp>
        <p:nvSpPr>
          <p:cNvPr id="5" name="Footer Placeholder 4">
            <a:extLst>
              <a:ext uri="{FF2B5EF4-FFF2-40B4-BE49-F238E27FC236}">
                <a16:creationId xmlns:a16="http://schemas.microsoft.com/office/drawing/2014/main" id="{0090F9BA-7ED0-E924-1890-B4B202354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0FC71-2340-7108-6F71-A80FE06D24C7}"/>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41878791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7C6428-6619-6BD0-F66B-DABDA63402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80E2B-D64A-0671-021A-21DB972CA1C4}"/>
              </a:ext>
            </a:extLst>
          </p:cNvPr>
          <p:cNvSpPr>
            <a:spLocks noGrp="1"/>
          </p:cNvSpPr>
          <p:nvPr>
            <p:ph type="body" orient="vert" idx="1"/>
          </p:nvPr>
        </p:nvSpPr>
        <p:spPr>
          <a:xfrm>
            <a:off x="838200" y="365125"/>
            <a:ext cx="7734300" cy="5811838"/>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CBE7268-043F-A53C-5E81-0E17ACEEE09C}"/>
              </a:ext>
            </a:extLst>
          </p:cNvPr>
          <p:cNvSpPr>
            <a:spLocks noGrp="1"/>
          </p:cNvSpPr>
          <p:nvPr>
            <p:ph type="dt" sz="half" idx="10"/>
          </p:nvPr>
        </p:nvSpPr>
        <p:spPr/>
        <p:txBody>
          <a:bodyPr/>
          <a:lstStyle/>
          <a:p>
            <a:fld id="{4F3EC095-2D00-6E4A-B3FC-6318A51456DB}" type="datetime4">
              <a:rPr lang="en-US" smtClean="0"/>
              <a:t>September 11, 2026</a:t>
            </a:fld>
            <a:endParaRPr lang="en-US"/>
          </a:p>
        </p:txBody>
      </p:sp>
      <p:sp>
        <p:nvSpPr>
          <p:cNvPr id="5" name="Footer Placeholder 4">
            <a:extLst>
              <a:ext uri="{FF2B5EF4-FFF2-40B4-BE49-F238E27FC236}">
                <a16:creationId xmlns:a16="http://schemas.microsoft.com/office/drawing/2014/main" id="{676E6C42-62C9-2173-322B-36B67C63C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52BD4E-05BF-65C9-A717-F241CE2BE9A6}"/>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68618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6D2886-551C-C091-6228-A97A3EC110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F97E1FF-CAC7-B285-C1DE-627C627FE8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A955A22-754A-CFE3-5777-B667161DAC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a:solidFill>
                  <a:schemeClr val="tx1">
                    <a:tint val="82000"/>
                  </a:schemeClr>
                </a:solidFill>
                <a:latin typeface="Franklin Gothic Book" panose="020B0503020102020204" pitchFamily="34" charset="0"/>
              </a:defRPr>
            </a:lvl1pPr>
          </a:lstStyle>
          <a:p>
            <a:fld id="{4163ADA7-1ED0-464D-BB7D-8D2D0B9CAEAF}" type="datetime4">
              <a:rPr lang="en-US" smtClean="0"/>
              <a:pPr/>
              <a:t>September 11, 2026</a:t>
            </a:fld>
            <a:endParaRPr lang="en-US" dirty="0"/>
          </a:p>
        </p:txBody>
      </p:sp>
      <p:sp>
        <p:nvSpPr>
          <p:cNvPr id="5" name="Footer Placeholder 4">
            <a:extLst>
              <a:ext uri="{FF2B5EF4-FFF2-40B4-BE49-F238E27FC236}">
                <a16:creationId xmlns:a16="http://schemas.microsoft.com/office/drawing/2014/main" id="{0A396224-BEFD-540D-3F66-59E3A7AAF2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a:solidFill>
                  <a:schemeClr val="tx1">
                    <a:tint val="82000"/>
                  </a:schemeClr>
                </a:solidFill>
                <a:latin typeface="Franklin Gothic Book" panose="020B0503020102020204" pitchFamily="34" charset="0"/>
              </a:defRPr>
            </a:lvl1pPr>
          </a:lstStyle>
          <a:p>
            <a:endParaRPr lang="en-US" dirty="0"/>
          </a:p>
        </p:txBody>
      </p:sp>
      <p:sp>
        <p:nvSpPr>
          <p:cNvPr id="6" name="Slide Number Placeholder 5">
            <a:extLst>
              <a:ext uri="{FF2B5EF4-FFF2-40B4-BE49-F238E27FC236}">
                <a16:creationId xmlns:a16="http://schemas.microsoft.com/office/drawing/2014/main" id="{453DBBBF-8B5E-2617-7604-64E7EDECFC2E}"/>
              </a:ext>
            </a:extLst>
          </p:cNvPr>
          <p:cNvSpPr>
            <a:spLocks noGrp="1"/>
          </p:cNvSpPr>
          <p:nvPr>
            <p:ph type="sldNum" sz="quarter" idx="4"/>
          </p:nvPr>
        </p:nvSpPr>
        <p:spPr>
          <a:xfrm>
            <a:off x="8585200" y="6356350"/>
            <a:ext cx="2743200" cy="365125"/>
          </a:xfrm>
          <a:prstGeom prst="rect">
            <a:avLst/>
          </a:prstGeom>
        </p:spPr>
        <p:txBody>
          <a:bodyPr vert="horz" lIns="91440" tIns="45720" rIns="91440" bIns="45720" rtlCol="0" anchor="ctr"/>
          <a:lstStyle>
            <a:lvl1pPr algn="r">
              <a:defRPr sz="1000" b="0" i="0">
                <a:solidFill>
                  <a:schemeClr val="tx1">
                    <a:tint val="82000"/>
                  </a:schemeClr>
                </a:solidFill>
                <a:latin typeface="Franklin Gothic Book" panose="020B0503020102020204" pitchFamily="34" charset="0"/>
              </a:defRPr>
            </a:lvl1pPr>
          </a:lstStyle>
          <a:p>
            <a:fld id="{CD08A53E-351B-8A43-8F0B-D565752E5CE5}" type="slidenum">
              <a:rPr lang="en-US" smtClean="0"/>
              <a:pPr/>
              <a:t>‹#›</a:t>
            </a:fld>
            <a:endParaRPr lang="en-US" dirty="0"/>
          </a:p>
        </p:txBody>
      </p:sp>
      <p:sp>
        <p:nvSpPr>
          <p:cNvPr id="10" name="Freeform 9">
            <a:extLst>
              <a:ext uri="{FF2B5EF4-FFF2-40B4-BE49-F238E27FC236}">
                <a16:creationId xmlns:a16="http://schemas.microsoft.com/office/drawing/2014/main" id="{63DECB69-A33F-B773-B841-C91CE7EDC7EB}"/>
              </a:ext>
            </a:extLst>
          </p:cNvPr>
          <p:cNvSpPr>
            <a:spLocks/>
          </p:cNvSpPr>
          <p:nvPr userDrawn="1"/>
        </p:nvSpPr>
        <p:spPr>
          <a:xfrm>
            <a:off x="28575" y="6129693"/>
            <a:ext cx="12163425" cy="728306"/>
          </a:xfrm>
          <a:custGeom>
            <a:avLst/>
            <a:gdLst>
              <a:gd name="csX0" fmla="*/ 11734297 w 12163425"/>
              <a:gd name="csY0" fmla="*/ 624401 h 728306"/>
              <a:gd name="csX1" fmla="*/ 11709445 w 12163425"/>
              <a:gd name="csY1" fmla="*/ 657503 h 728306"/>
              <a:gd name="csX2" fmla="*/ 11709445 w 12163425"/>
              <a:gd name="csY2" fmla="*/ 657517 h 728306"/>
              <a:gd name="csX3" fmla="*/ 11759778 w 12163425"/>
              <a:gd name="csY3" fmla="*/ 657289 h 728306"/>
              <a:gd name="csX4" fmla="*/ 11734297 w 12163425"/>
              <a:gd name="csY4" fmla="*/ 624401 h 728306"/>
              <a:gd name="csX5" fmla="*/ 11978524 w 12163425"/>
              <a:gd name="csY5" fmla="*/ 410743 h 728306"/>
              <a:gd name="csX6" fmla="*/ 11811483 w 12163425"/>
              <a:gd name="csY6" fmla="*/ 503717 h 728306"/>
              <a:gd name="csX7" fmla="*/ 11800187 w 12163425"/>
              <a:gd name="csY7" fmla="*/ 530935 h 728306"/>
              <a:gd name="csX8" fmla="*/ 11832532 w 12163425"/>
              <a:gd name="csY8" fmla="*/ 530935 h 728306"/>
              <a:gd name="csX9" fmla="*/ 11853394 w 12163425"/>
              <a:gd name="csY9" fmla="*/ 552228 h 728306"/>
              <a:gd name="csX10" fmla="*/ 11853394 w 12163425"/>
              <a:gd name="csY10" fmla="*/ 557354 h 728306"/>
              <a:gd name="csX11" fmla="*/ 11832532 w 12163425"/>
              <a:gd name="csY11" fmla="*/ 578646 h 728306"/>
              <a:gd name="csX12" fmla="*/ 11798371 w 12163425"/>
              <a:gd name="csY12" fmla="*/ 578646 h 728306"/>
              <a:gd name="csX13" fmla="*/ 11961967 w 12163425"/>
              <a:gd name="csY13" fmla="*/ 654447 h 728306"/>
              <a:gd name="csX14" fmla="*/ 11902640 w 12163425"/>
              <a:gd name="csY14" fmla="*/ 533892 h 728306"/>
              <a:gd name="csX15" fmla="*/ 11965342 w 12163425"/>
              <a:gd name="csY15" fmla="*/ 465174 h 728306"/>
              <a:gd name="csX16" fmla="*/ 12031961 w 12163425"/>
              <a:gd name="csY16" fmla="*/ 477898 h 728306"/>
              <a:gd name="csX17" fmla="*/ 12050979 w 12163425"/>
              <a:gd name="csY17" fmla="*/ 544873 h 728306"/>
              <a:gd name="csX18" fmla="*/ 11985347 w 12163425"/>
              <a:gd name="csY18" fmla="*/ 566108 h 728306"/>
              <a:gd name="csX19" fmla="*/ 11966700 w 12163425"/>
              <a:gd name="csY19" fmla="*/ 535120 h 728306"/>
              <a:gd name="csX20" fmla="*/ 11968516 w 12163425"/>
              <a:gd name="csY20" fmla="*/ 584287 h 728306"/>
              <a:gd name="csX21" fmla="*/ 11996614 w 12163425"/>
              <a:gd name="csY21" fmla="*/ 610049 h 728306"/>
              <a:gd name="csX22" fmla="*/ 12003535 w 12163425"/>
              <a:gd name="csY22" fmla="*/ 612348 h 728306"/>
              <a:gd name="csX23" fmla="*/ 12015332 w 12163425"/>
              <a:gd name="csY23" fmla="*/ 614219 h 728306"/>
              <a:gd name="csX24" fmla="*/ 12067368 w 12163425"/>
              <a:gd name="csY24" fmla="*/ 601125 h 728306"/>
              <a:gd name="csX25" fmla="*/ 12101771 w 12163425"/>
              <a:gd name="csY25" fmla="*/ 559612 h 728306"/>
              <a:gd name="csX26" fmla="*/ 12101770 w 12163425"/>
              <a:gd name="csY26" fmla="*/ 559625 h 728306"/>
              <a:gd name="csX27" fmla="*/ 12101784 w 12163425"/>
              <a:gd name="csY27" fmla="*/ 559596 h 728306"/>
              <a:gd name="csX28" fmla="*/ 12101771 w 12163425"/>
              <a:gd name="csY28" fmla="*/ 559612 h 728306"/>
              <a:gd name="csX29" fmla="*/ 12104923 w 12163425"/>
              <a:gd name="csY29" fmla="*/ 502537 h 728306"/>
              <a:gd name="csX30" fmla="*/ 12077533 w 12163425"/>
              <a:gd name="csY30" fmla="*/ 452336 h 728306"/>
              <a:gd name="csX31" fmla="*/ 12007653 w 12163425"/>
              <a:gd name="csY31" fmla="*/ 414178 h 728306"/>
              <a:gd name="csX32" fmla="*/ 11978524 w 12163425"/>
              <a:gd name="csY32" fmla="*/ 410743 h 728306"/>
              <a:gd name="csX33" fmla="*/ 11490844 w 12163425"/>
              <a:gd name="csY33" fmla="*/ 410704 h 728306"/>
              <a:gd name="csX34" fmla="*/ 11454807 w 12163425"/>
              <a:gd name="csY34" fmla="*/ 415735 h 728306"/>
              <a:gd name="csX35" fmla="*/ 11362849 w 12163425"/>
              <a:gd name="csY35" fmla="*/ 543859 h 728306"/>
              <a:gd name="csX36" fmla="*/ 11367525 w 12163425"/>
              <a:gd name="csY36" fmla="*/ 560496 h 728306"/>
              <a:gd name="csX37" fmla="*/ 11378835 w 12163425"/>
              <a:gd name="csY37" fmla="*/ 580331 h 728306"/>
              <a:gd name="csX38" fmla="*/ 11403444 w 12163425"/>
              <a:gd name="csY38" fmla="*/ 601609 h 728306"/>
              <a:gd name="csX39" fmla="*/ 11403459 w 12163425"/>
              <a:gd name="csY39" fmla="*/ 601609 h 728306"/>
              <a:gd name="csX40" fmla="*/ 11465431 w 12163425"/>
              <a:gd name="csY40" fmla="*/ 612348 h 728306"/>
              <a:gd name="csX41" fmla="*/ 11502036 w 12163425"/>
              <a:gd name="csY41" fmla="*/ 535077 h 728306"/>
              <a:gd name="csX42" fmla="*/ 11481803 w 12163425"/>
              <a:gd name="csY42" fmla="*/ 567350 h 728306"/>
              <a:gd name="csX43" fmla="*/ 11435203 w 12163425"/>
              <a:gd name="csY43" fmla="*/ 565366 h 728306"/>
              <a:gd name="csX44" fmla="*/ 11414097 w 12163425"/>
              <a:gd name="csY44" fmla="*/ 526166 h 728306"/>
              <a:gd name="csX45" fmla="*/ 11444869 w 12163425"/>
              <a:gd name="csY45" fmla="*/ 472429 h 728306"/>
              <a:gd name="csX46" fmla="*/ 11564252 w 12163425"/>
              <a:gd name="csY46" fmla="*/ 525180 h 728306"/>
              <a:gd name="csX47" fmla="*/ 11505769 w 12163425"/>
              <a:gd name="csY47" fmla="*/ 654861 h 728306"/>
              <a:gd name="csX48" fmla="*/ 11521469 w 12163425"/>
              <a:gd name="csY48" fmla="*/ 654733 h 728306"/>
              <a:gd name="csX49" fmla="*/ 11670737 w 12163425"/>
              <a:gd name="csY49" fmla="*/ 578632 h 728306"/>
              <a:gd name="csX50" fmla="*/ 11636405 w 12163425"/>
              <a:gd name="csY50" fmla="*/ 578632 h 728306"/>
              <a:gd name="csX51" fmla="*/ 11615543 w 12163425"/>
              <a:gd name="csY51" fmla="*/ 557340 h 728306"/>
              <a:gd name="csX52" fmla="*/ 11615543 w 12163425"/>
              <a:gd name="csY52" fmla="*/ 552213 h 728306"/>
              <a:gd name="csX53" fmla="*/ 11636405 w 12163425"/>
              <a:gd name="csY53" fmla="*/ 530921 h 728306"/>
              <a:gd name="csX54" fmla="*/ 11669451 w 12163425"/>
              <a:gd name="csY54" fmla="*/ 530921 h 728306"/>
              <a:gd name="csX55" fmla="*/ 11593765 w 12163425"/>
              <a:gd name="csY55" fmla="*/ 439383 h 728306"/>
              <a:gd name="csX56" fmla="*/ 11490844 w 12163425"/>
              <a:gd name="csY56" fmla="*/ 410704 h 728306"/>
              <a:gd name="csX57" fmla="*/ 11953631 w 12163425"/>
              <a:gd name="csY57" fmla="*/ 227890 h 728306"/>
              <a:gd name="csX58" fmla="*/ 11952373 w 12163425"/>
              <a:gd name="csY58" fmla="*/ 249439 h 728306"/>
              <a:gd name="csX59" fmla="*/ 11930852 w 12163425"/>
              <a:gd name="csY59" fmla="*/ 258693 h 728306"/>
              <a:gd name="csX60" fmla="*/ 11911034 w 12163425"/>
              <a:gd name="csY60" fmla="*/ 244341 h 728306"/>
              <a:gd name="csX61" fmla="*/ 11907974 w 12163425"/>
              <a:gd name="csY61" fmla="*/ 234016 h 728306"/>
              <a:gd name="csX62" fmla="*/ 11904785 w 12163425"/>
              <a:gd name="csY62" fmla="*/ 242956 h 728306"/>
              <a:gd name="csX63" fmla="*/ 11845973 w 12163425"/>
              <a:gd name="csY63" fmla="*/ 338421 h 728306"/>
              <a:gd name="csX64" fmla="*/ 11840468 w 12163425"/>
              <a:gd name="csY64" fmla="*/ 346389 h 728306"/>
              <a:gd name="csX65" fmla="*/ 11808509 w 12163425"/>
              <a:gd name="csY65" fmla="*/ 393643 h 728306"/>
              <a:gd name="csX66" fmla="*/ 11827270 w 12163425"/>
              <a:gd name="csY66" fmla="*/ 376964 h 728306"/>
              <a:gd name="csX67" fmla="*/ 11888856 w 12163425"/>
              <a:gd name="csY67" fmla="*/ 337907 h 728306"/>
              <a:gd name="csX68" fmla="*/ 11962811 w 12163425"/>
              <a:gd name="csY68" fmla="*/ 288611 h 728306"/>
              <a:gd name="csX69" fmla="*/ 11973049 w 12163425"/>
              <a:gd name="csY69" fmla="*/ 246926 h 728306"/>
              <a:gd name="csX70" fmla="*/ 11953631 w 12163425"/>
              <a:gd name="csY70" fmla="*/ 227890 h 728306"/>
              <a:gd name="csX71" fmla="*/ 11515320 w 12163425"/>
              <a:gd name="csY71" fmla="*/ 227847 h 728306"/>
              <a:gd name="csX72" fmla="*/ 11497161 w 12163425"/>
              <a:gd name="csY72" fmla="*/ 243856 h 728306"/>
              <a:gd name="csX73" fmla="*/ 11499891 w 12163425"/>
              <a:gd name="csY73" fmla="*/ 277515 h 728306"/>
              <a:gd name="csX74" fmla="*/ 11499877 w 12163425"/>
              <a:gd name="csY74" fmla="*/ 277515 h 728306"/>
              <a:gd name="csX75" fmla="*/ 11568913 w 12163425"/>
              <a:gd name="csY75" fmla="*/ 332066 h 728306"/>
              <a:gd name="csX76" fmla="*/ 11659326 w 12163425"/>
              <a:gd name="csY76" fmla="*/ 392358 h 728306"/>
              <a:gd name="csX77" fmla="*/ 11610910 w 12163425"/>
              <a:gd name="csY77" fmla="*/ 320156 h 728306"/>
              <a:gd name="csX78" fmla="*/ 11602345 w 12163425"/>
              <a:gd name="csY78" fmla="*/ 307575 h 728306"/>
              <a:gd name="csX79" fmla="*/ 11566268 w 12163425"/>
              <a:gd name="csY79" fmla="*/ 246112 h 728306"/>
              <a:gd name="csX80" fmla="*/ 11564895 w 12163425"/>
              <a:gd name="csY80" fmla="*/ 242799 h 728306"/>
              <a:gd name="csX81" fmla="*/ 11561292 w 12163425"/>
              <a:gd name="csY81" fmla="*/ 234174 h 728306"/>
              <a:gd name="csX82" fmla="*/ 11548737 w 12163425"/>
              <a:gd name="csY82" fmla="*/ 254895 h 728306"/>
              <a:gd name="csX83" fmla="*/ 11524801 w 12163425"/>
              <a:gd name="csY83" fmla="*/ 256165 h 728306"/>
              <a:gd name="csX84" fmla="*/ 11515320 w 12163425"/>
              <a:gd name="csY84" fmla="*/ 227847 h 728306"/>
              <a:gd name="csX85" fmla="*/ 11868751 w 12163425"/>
              <a:gd name="csY85" fmla="*/ 138909 h 728306"/>
              <a:gd name="csX86" fmla="*/ 11863947 w 12163425"/>
              <a:gd name="csY86" fmla="*/ 146806 h 728306"/>
              <a:gd name="csX87" fmla="*/ 11830001 w 12163425"/>
              <a:gd name="csY87" fmla="*/ 156502 h 728306"/>
              <a:gd name="csX88" fmla="*/ 11817332 w 12163425"/>
              <a:gd name="csY88" fmla="*/ 148662 h 728306"/>
              <a:gd name="csX89" fmla="*/ 11817332 w 12163425"/>
              <a:gd name="csY89" fmla="*/ 148677 h 728306"/>
              <a:gd name="csX90" fmla="*/ 11792923 w 12163425"/>
              <a:gd name="csY90" fmla="*/ 334636 h 728306"/>
              <a:gd name="csX91" fmla="*/ 11798514 w 12163425"/>
              <a:gd name="csY91" fmla="*/ 325982 h 728306"/>
              <a:gd name="csX92" fmla="*/ 11815087 w 12163425"/>
              <a:gd name="csY92" fmla="*/ 301006 h 728306"/>
              <a:gd name="csX93" fmla="*/ 11867564 w 12163425"/>
              <a:gd name="csY93" fmla="*/ 205912 h 728306"/>
              <a:gd name="csX94" fmla="*/ 11870710 w 12163425"/>
              <a:gd name="csY94" fmla="*/ 142208 h 728306"/>
              <a:gd name="csX95" fmla="*/ 11868751 w 12163425"/>
              <a:gd name="csY95" fmla="*/ 138909 h 728306"/>
              <a:gd name="csX96" fmla="*/ 11600371 w 12163425"/>
              <a:gd name="csY96" fmla="*/ 138195 h 728306"/>
              <a:gd name="csX97" fmla="*/ 11595567 w 12163425"/>
              <a:gd name="csY97" fmla="*/ 150533 h 728306"/>
              <a:gd name="csX98" fmla="*/ 11595553 w 12163425"/>
              <a:gd name="csY98" fmla="*/ 150533 h 728306"/>
              <a:gd name="csX99" fmla="*/ 11657096 w 12163425"/>
              <a:gd name="csY99" fmla="*/ 305676 h 728306"/>
              <a:gd name="csX100" fmla="*/ 11667606 w 12163425"/>
              <a:gd name="csY100" fmla="*/ 321499 h 728306"/>
              <a:gd name="csX101" fmla="*/ 11676872 w 12163425"/>
              <a:gd name="csY101" fmla="*/ 335664 h 728306"/>
              <a:gd name="csX102" fmla="*/ 11651505 w 12163425"/>
              <a:gd name="csY102" fmla="*/ 149133 h 728306"/>
              <a:gd name="csX103" fmla="*/ 11642153 w 12163425"/>
              <a:gd name="csY103" fmla="*/ 155388 h 728306"/>
              <a:gd name="csX104" fmla="*/ 11609580 w 12163425"/>
              <a:gd name="csY104" fmla="*/ 151062 h 728306"/>
              <a:gd name="csX105" fmla="*/ 11600371 w 12163425"/>
              <a:gd name="csY105" fmla="*/ 138195 h 728306"/>
              <a:gd name="csX106" fmla="*/ 11734811 w 12163425"/>
              <a:gd name="csY106" fmla="*/ 60309 h 728306"/>
              <a:gd name="csX107" fmla="*/ 11712019 w 12163425"/>
              <a:gd name="csY107" fmla="*/ 101223 h 728306"/>
              <a:gd name="csX108" fmla="*/ 11705241 w 12163425"/>
              <a:gd name="csY108" fmla="*/ 205870 h 728306"/>
              <a:gd name="csX109" fmla="*/ 11728520 w 12163425"/>
              <a:gd name="csY109" fmla="*/ 338235 h 728306"/>
              <a:gd name="csX110" fmla="*/ 11734769 w 12163425"/>
              <a:gd name="csY110" fmla="*/ 360384 h 728306"/>
              <a:gd name="csX111" fmla="*/ 11751370 w 12163425"/>
              <a:gd name="csY111" fmla="*/ 292652 h 728306"/>
              <a:gd name="csX112" fmla="*/ 11755603 w 12163425"/>
              <a:gd name="csY112" fmla="*/ 95767 h 728306"/>
              <a:gd name="csX113" fmla="*/ 11734811 w 12163425"/>
              <a:gd name="csY113" fmla="*/ 60309 h 728306"/>
              <a:gd name="csX114" fmla="*/ 11736195 w 12163425"/>
              <a:gd name="csY114" fmla="*/ 22 h 728306"/>
              <a:gd name="csX115" fmla="*/ 11765669 w 12163425"/>
              <a:gd name="csY115" fmla="*/ 9856 h 728306"/>
              <a:gd name="csX116" fmla="*/ 11810997 w 12163425"/>
              <a:gd name="csY116" fmla="*/ 92640 h 728306"/>
              <a:gd name="csX117" fmla="*/ 11812613 w 12163425"/>
              <a:gd name="csY117" fmla="*/ 101680 h 728306"/>
              <a:gd name="csX118" fmla="*/ 11824953 w 12163425"/>
              <a:gd name="csY118" fmla="*/ 86614 h 728306"/>
              <a:gd name="csX119" fmla="*/ 11886697 w 12163425"/>
              <a:gd name="csY119" fmla="*/ 76047 h 728306"/>
              <a:gd name="csX120" fmla="*/ 11931053 w 12163425"/>
              <a:gd name="csY120" fmla="*/ 169297 h 728306"/>
              <a:gd name="csX121" fmla="*/ 11925648 w 12163425"/>
              <a:gd name="csY121" fmla="*/ 195688 h 728306"/>
              <a:gd name="csX122" fmla="*/ 11957320 w 12163425"/>
              <a:gd name="csY122" fmla="*/ 185177 h 728306"/>
              <a:gd name="csX123" fmla="*/ 12022853 w 12163425"/>
              <a:gd name="csY123" fmla="*/ 245370 h 728306"/>
              <a:gd name="csX124" fmla="*/ 11993039 w 12163425"/>
              <a:gd name="csY124" fmla="*/ 316972 h 728306"/>
              <a:gd name="csX125" fmla="*/ 11944279 w 12163425"/>
              <a:gd name="csY125" fmla="*/ 347018 h 728306"/>
              <a:gd name="csX126" fmla="*/ 11904914 w 12163425"/>
              <a:gd name="csY126" fmla="*/ 364069 h 728306"/>
              <a:gd name="csX127" fmla="*/ 12005837 w 12163425"/>
              <a:gd name="csY127" fmla="*/ 352644 h 728306"/>
              <a:gd name="csX128" fmla="*/ 12112323 w 12163425"/>
              <a:gd name="csY128" fmla="*/ 399798 h 728306"/>
              <a:gd name="csX129" fmla="*/ 12112308 w 12163425"/>
              <a:gd name="csY129" fmla="*/ 399798 h 728306"/>
              <a:gd name="csX130" fmla="*/ 12162441 w 12163425"/>
              <a:gd name="csY130" fmla="*/ 534577 h 728306"/>
              <a:gd name="csX131" fmla="*/ 12136216 w 12163425"/>
              <a:gd name="csY131" fmla="*/ 603851 h 728306"/>
              <a:gd name="csX132" fmla="*/ 12043329 w 12163425"/>
              <a:gd name="csY132" fmla="*/ 663572 h 728306"/>
              <a:gd name="csX133" fmla="*/ 12043292 w 12163425"/>
              <a:gd name="csY133" fmla="*/ 664983 h 728306"/>
              <a:gd name="csX134" fmla="*/ 12163425 w 12163425"/>
              <a:gd name="csY134" fmla="*/ 664983 h 728306"/>
              <a:gd name="csX135" fmla="*/ 12163425 w 12163425"/>
              <a:gd name="csY135" fmla="*/ 728305 h 728306"/>
              <a:gd name="csX136" fmla="*/ 12042671 w 12163425"/>
              <a:gd name="csY136" fmla="*/ 728305 h 728306"/>
              <a:gd name="csX137" fmla="*/ 11426251 w 12163425"/>
              <a:gd name="csY137" fmla="*/ 728305 h 728306"/>
              <a:gd name="csX138" fmla="*/ 10634472 w 12163425"/>
              <a:gd name="csY138" fmla="*/ 728305 h 728306"/>
              <a:gd name="csX139" fmla="*/ 10634472 w 12163425"/>
              <a:gd name="csY139" fmla="*/ 728306 h 728306"/>
              <a:gd name="csX140" fmla="*/ 0 w 12163425"/>
              <a:gd name="csY140" fmla="*/ 728306 h 728306"/>
              <a:gd name="csX141" fmla="*/ 0 w 12163425"/>
              <a:gd name="csY141" fmla="*/ 664298 h 728306"/>
              <a:gd name="csX142" fmla="*/ 10634472 w 12163425"/>
              <a:gd name="csY142" fmla="*/ 664298 h 728306"/>
              <a:gd name="csX143" fmla="*/ 10634472 w 12163425"/>
              <a:gd name="csY143" fmla="*/ 664983 h 728306"/>
              <a:gd name="csX144" fmla="*/ 11426135 w 12163425"/>
              <a:gd name="csY144" fmla="*/ 664983 h 728306"/>
              <a:gd name="csX145" fmla="*/ 11426122 w 12163425"/>
              <a:gd name="csY145" fmla="*/ 663872 h 728306"/>
              <a:gd name="csX146" fmla="*/ 11335809 w 12163425"/>
              <a:gd name="csY146" fmla="*/ 607493 h 728306"/>
              <a:gd name="csX147" fmla="*/ 11306596 w 12163425"/>
              <a:gd name="csY147" fmla="*/ 535391 h 728306"/>
              <a:gd name="csX148" fmla="*/ 11427781 w 12163425"/>
              <a:gd name="csY148" fmla="*/ 359684 h 728306"/>
              <a:gd name="csX149" fmla="*/ 11523771 w 12163425"/>
              <a:gd name="csY149" fmla="*/ 354729 h 728306"/>
              <a:gd name="csX150" fmla="*/ 11564638 w 12163425"/>
              <a:gd name="csY150" fmla="*/ 363554 h 728306"/>
              <a:gd name="csX151" fmla="*/ 11461799 w 12163425"/>
              <a:gd name="csY151" fmla="*/ 300778 h 728306"/>
              <a:gd name="csX152" fmla="*/ 11447542 w 12163425"/>
              <a:gd name="csY152" fmla="*/ 238458 h 728306"/>
              <a:gd name="csX153" fmla="*/ 11507427 w 12163425"/>
              <a:gd name="csY153" fmla="*/ 185391 h 728306"/>
              <a:gd name="csX154" fmla="*/ 11543390 w 12163425"/>
              <a:gd name="csY154" fmla="*/ 195502 h 728306"/>
              <a:gd name="csX155" fmla="*/ 11536855 w 12163425"/>
              <a:gd name="csY155" fmla="*/ 154432 h 728306"/>
              <a:gd name="csX156" fmla="*/ 11546006 w 12163425"/>
              <a:gd name="csY156" fmla="*/ 108749 h 728306"/>
              <a:gd name="csX157" fmla="*/ 11580910 w 12163425"/>
              <a:gd name="csY157" fmla="*/ 76775 h 728306"/>
              <a:gd name="csX158" fmla="*/ 11641138 w 12163425"/>
              <a:gd name="csY158" fmla="*/ 84358 h 728306"/>
              <a:gd name="csX159" fmla="*/ 11656338 w 12163425"/>
              <a:gd name="csY159" fmla="*/ 101637 h 728306"/>
              <a:gd name="csX160" fmla="*/ 11656638 w 12163425"/>
              <a:gd name="csY160" fmla="*/ 99852 h 728306"/>
              <a:gd name="csX161" fmla="*/ 11706271 w 12163425"/>
              <a:gd name="csY161" fmla="*/ 8128 h 728306"/>
              <a:gd name="csX162" fmla="*/ 11736195 w 12163425"/>
              <a:gd name="csY162" fmla="*/ 22 h 72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2163425" h="728306">
                <a:moveTo>
                  <a:pt x="11734297" y="624401"/>
                </a:moveTo>
                <a:cubicBezTo>
                  <a:pt x="11728019" y="636382"/>
                  <a:pt x="11719483" y="646379"/>
                  <a:pt x="11709445" y="657503"/>
                </a:cubicBezTo>
                <a:lnTo>
                  <a:pt x="11709445" y="657517"/>
                </a:lnTo>
                <a:lnTo>
                  <a:pt x="11759778" y="657289"/>
                </a:lnTo>
                <a:cubicBezTo>
                  <a:pt x="11750255" y="647007"/>
                  <a:pt x="11741017" y="637610"/>
                  <a:pt x="11734297" y="624401"/>
                </a:cubicBezTo>
                <a:close/>
                <a:moveTo>
                  <a:pt x="11978524" y="410743"/>
                </a:moveTo>
                <a:cubicBezTo>
                  <a:pt x="11910963" y="408404"/>
                  <a:pt x="11847380" y="445001"/>
                  <a:pt x="11811483" y="503717"/>
                </a:cubicBezTo>
                <a:cubicBezTo>
                  <a:pt x="11805964" y="512742"/>
                  <a:pt x="11802532" y="521867"/>
                  <a:pt x="11800187" y="530935"/>
                </a:cubicBezTo>
                <a:lnTo>
                  <a:pt x="11832532" y="530935"/>
                </a:lnTo>
                <a:cubicBezTo>
                  <a:pt x="11844057" y="530935"/>
                  <a:pt x="11853394" y="540475"/>
                  <a:pt x="11853394" y="552228"/>
                </a:cubicBezTo>
                <a:lnTo>
                  <a:pt x="11853394" y="557354"/>
                </a:lnTo>
                <a:cubicBezTo>
                  <a:pt x="11853394" y="569121"/>
                  <a:pt x="11844043" y="578646"/>
                  <a:pt x="11832532" y="578646"/>
                </a:cubicBezTo>
                <a:lnTo>
                  <a:pt x="11798371" y="578646"/>
                </a:lnTo>
                <a:cubicBezTo>
                  <a:pt x="11827527" y="638853"/>
                  <a:pt x="11901554" y="657560"/>
                  <a:pt x="11961967" y="654447"/>
                </a:cubicBezTo>
                <a:cubicBezTo>
                  <a:pt x="11917397" y="630713"/>
                  <a:pt x="11892945" y="584016"/>
                  <a:pt x="11902640" y="533892"/>
                </a:cubicBezTo>
                <a:cubicBezTo>
                  <a:pt x="11909075" y="500646"/>
                  <a:pt x="11933183" y="473585"/>
                  <a:pt x="11965342" y="465174"/>
                </a:cubicBezTo>
                <a:cubicBezTo>
                  <a:pt x="11988778" y="459048"/>
                  <a:pt x="12013215" y="463160"/>
                  <a:pt x="12031961" y="477898"/>
                </a:cubicBezTo>
                <a:cubicBezTo>
                  <a:pt x="12052352" y="493921"/>
                  <a:pt x="12060946" y="520297"/>
                  <a:pt x="12050979" y="544873"/>
                </a:cubicBezTo>
                <a:cubicBezTo>
                  <a:pt x="12040398" y="570963"/>
                  <a:pt x="12008082" y="581145"/>
                  <a:pt x="11985347" y="566108"/>
                </a:cubicBezTo>
                <a:cubicBezTo>
                  <a:pt x="11974379" y="558840"/>
                  <a:pt x="11968431" y="548643"/>
                  <a:pt x="11966700" y="535120"/>
                </a:cubicBezTo>
                <a:cubicBezTo>
                  <a:pt x="11960209" y="550643"/>
                  <a:pt x="11960595" y="568864"/>
                  <a:pt x="11968516" y="584287"/>
                </a:cubicBezTo>
                <a:cubicBezTo>
                  <a:pt x="11974708" y="596340"/>
                  <a:pt x="11984631" y="605194"/>
                  <a:pt x="11996614" y="610049"/>
                </a:cubicBezTo>
                <a:lnTo>
                  <a:pt x="12003535" y="612348"/>
                </a:lnTo>
                <a:cubicBezTo>
                  <a:pt x="12007324" y="613333"/>
                  <a:pt x="12011271" y="613990"/>
                  <a:pt x="12015332" y="614219"/>
                </a:cubicBezTo>
                <a:cubicBezTo>
                  <a:pt x="12033692" y="615269"/>
                  <a:pt x="12051998" y="610567"/>
                  <a:pt x="12067368" y="601125"/>
                </a:cubicBezTo>
                <a:lnTo>
                  <a:pt x="12101771" y="559612"/>
                </a:lnTo>
                <a:lnTo>
                  <a:pt x="12101770" y="559625"/>
                </a:lnTo>
                <a:lnTo>
                  <a:pt x="12101784" y="559596"/>
                </a:lnTo>
                <a:lnTo>
                  <a:pt x="12101771" y="559612"/>
                </a:lnTo>
                <a:lnTo>
                  <a:pt x="12104923" y="502537"/>
                </a:lnTo>
                <a:cubicBezTo>
                  <a:pt x="12100501" y="483917"/>
                  <a:pt x="12090989" y="466445"/>
                  <a:pt x="12077533" y="452336"/>
                </a:cubicBezTo>
                <a:cubicBezTo>
                  <a:pt x="12058586" y="432472"/>
                  <a:pt x="12034521" y="419619"/>
                  <a:pt x="12007653" y="414178"/>
                </a:cubicBezTo>
                <a:cubicBezTo>
                  <a:pt x="11997908" y="412206"/>
                  <a:pt x="11988175" y="411077"/>
                  <a:pt x="11978524" y="410743"/>
                </a:cubicBezTo>
                <a:close/>
                <a:moveTo>
                  <a:pt x="11490844" y="410704"/>
                </a:moveTo>
                <a:cubicBezTo>
                  <a:pt x="11478824" y="411099"/>
                  <a:pt x="11466761" y="412754"/>
                  <a:pt x="11454807" y="415735"/>
                </a:cubicBezTo>
                <a:cubicBezTo>
                  <a:pt x="11397538" y="430015"/>
                  <a:pt x="11352025" y="481868"/>
                  <a:pt x="11362849" y="543859"/>
                </a:cubicBezTo>
                <a:cubicBezTo>
                  <a:pt x="11363864" y="549714"/>
                  <a:pt x="11365451" y="555255"/>
                  <a:pt x="11367525" y="560496"/>
                </a:cubicBezTo>
                <a:lnTo>
                  <a:pt x="11378835" y="580331"/>
                </a:lnTo>
                <a:cubicBezTo>
                  <a:pt x="11385427" y="588785"/>
                  <a:pt x="11393707" y="595940"/>
                  <a:pt x="11403444" y="601609"/>
                </a:cubicBezTo>
                <a:lnTo>
                  <a:pt x="11403459" y="601609"/>
                </a:lnTo>
                <a:cubicBezTo>
                  <a:pt x="11422476" y="612676"/>
                  <a:pt x="11444039" y="617789"/>
                  <a:pt x="11465431" y="612348"/>
                </a:cubicBezTo>
                <a:cubicBezTo>
                  <a:pt x="11498848" y="603851"/>
                  <a:pt x="11516736" y="567265"/>
                  <a:pt x="11502036" y="535077"/>
                </a:cubicBezTo>
                <a:cubicBezTo>
                  <a:pt x="11501264" y="548772"/>
                  <a:pt x="11493886" y="560310"/>
                  <a:pt x="11481803" y="567350"/>
                </a:cubicBezTo>
                <a:cubicBezTo>
                  <a:pt x="11467233" y="575847"/>
                  <a:pt x="11449916" y="574776"/>
                  <a:pt x="11435203" y="565366"/>
                </a:cubicBezTo>
                <a:cubicBezTo>
                  <a:pt x="11422819" y="557440"/>
                  <a:pt x="11414754" y="543059"/>
                  <a:pt x="11414097" y="526166"/>
                </a:cubicBezTo>
                <a:cubicBezTo>
                  <a:pt x="11413210" y="503703"/>
                  <a:pt x="11425222" y="483539"/>
                  <a:pt x="11444869" y="472429"/>
                </a:cubicBezTo>
                <a:cubicBezTo>
                  <a:pt x="11491541" y="446038"/>
                  <a:pt x="11550053" y="474628"/>
                  <a:pt x="11564252" y="525180"/>
                </a:cubicBezTo>
                <a:cubicBezTo>
                  <a:pt x="11579009" y="577775"/>
                  <a:pt x="11553756" y="631341"/>
                  <a:pt x="11505769" y="654861"/>
                </a:cubicBezTo>
                <a:lnTo>
                  <a:pt x="11521469" y="654733"/>
                </a:lnTo>
                <a:cubicBezTo>
                  <a:pt x="11578823" y="654247"/>
                  <a:pt x="11644227" y="634526"/>
                  <a:pt x="11670737" y="578632"/>
                </a:cubicBezTo>
                <a:lnTo>
                  <a:pt x="11636405" y="578632"/>
                </a:lnTo>
                <a:cubicBezTo>
                  <a:pt x="11624880" y="578632"/>
                  <a:pt x="11615543" y="569093"/>
                  <a:pt x="11615543" y="557340"/>
                </a:cubicBezTo>
                <a:lnTo>
                  <a:pt x="11615543" y="552213"/>
                </a:lnTo>
                <a:cubicBezTo>
                  <a:pt x="11615543" y="540446"/>
                  <a:pt x="11624880" y="530921"/>
                  <a:pt x="11636405" y="530921"/>
                </a:cubicBezTo>
                <a:lnTo>
                  <a:pt x="11669451" y="530921"/>
                </a:lnTo>
                <a:cubicBezTo>
                  <a:pt x="11657625" y="492178"/>
                  <a:pt x="11626496" y="460047"/>
                  <a:pt x="11593765" y="439383"/>
                </a:cubicBezTo>
                <a:cubicBezTo>
                  <a:pt x="11562579" y="419677"/>
                  <a:pt x="11526904" y="409521"/>
                  <a:pt x="11490844" y="410704"/>
                </a:cubicBezTo>
                <a:close/>
                <a:moveTo>
                  <a:pt x="11953631" y="227890"/>
                </a:moveTo>
                <a:cubicBezTo>
                  <a:pt x="11957835" y="234531"/>
                  <a:pt x="11957291" y="242942"/>
                  <a:pt x="11952373" y="249439"/>
                </a:cubicBezTo>
                <a:cubicBezTo>
                  <a:pt x="11947153" y="256337"/>
                  <a:pt x="11938903" y="259607"/>
                  <a:pt x="11930852" y="258693"/>
                </a:cubicBezTo>
                <a:cubicBezTo>
                  <a:pt x="11922530" y="257750"/>
                  <a:pt x="11915009" y="252638"/>
                  <a:pt x="11911034" y="244341"/>
                </a:cubicBezTo>
                <a:cubicBezTo>
                  <a:pt x="11909447" y="241028"/>
                  <a:pt x="11908446" y="237558"/>
                  <a:pt x="11907974" y="234016"/>
                </a:cubicBezTo>
                <a:cubicBezTo>
                  <a:pt x="11906973" y="236601"/>
                  <a:pt x="11905915" y="239543"/>
                  <a:pt x="11904785" y="242956"/>
                </a:cubicBezTo>
                <a:cubicBezTo>
                  <a:pt x="11899409" y="259207"/>
                  <a:pt x="11869838" y="303833"/>
                  <a:pt x="11845973" y="338421"/>
                </a:cubicBezTo>
                <a:lnTo>
                  <a:pt x="11840468" y="346389"/>
                </a:lnTo>
                <a:cubicBezTo>
                  <a:pt x="11829401" y="362384"/>
                  <a:pt x="11818719" y="377849"/>
                  <a:pt x="11808509" y="393643"/>
                </a:cubicBezTo>
                <a:cubicBezTo>
                  <a:pt x="11814114" y="388159"/>
                  <a:pt x="11820277" y="382662"/>
                  <a:pt x="11827270" y="376964"/>
                </a:cubicBezTo>
                <a:cubicBezTo>
                  <a:pt x="11846416" y="361327"/>
                  <a:pt x="11867035" y="349303"/>
                  <a:pt x="11888856" y="337907"/>
                </a:cubicBezTo>
                <a:cubicBezTo>
                  <a:pt x="11914223" y="324669"/>
                  <a:pt x="11945080" y="311388"/>
                  <a:pt x="11962811" y="288611"/>
                </a:cubicBezTo>
                <a:cubicBezTo>
                  <a:pt x="11972120" y="276658"/>
                  <a:pt x="11976481" y="261535"/>
                  <a:pt x="11973049" y="246926"/>
                </a:cubicBezTo>
                <a:cubicBezTo>
                  <a:pt x="11970675" y="236829"/>
                  <a:pt x="11963597" y="229147"/>
                  <a:pt x="11953631" y="227890"/>
                </a:cubicBezTo>
                <a:close/>
                <a:moveTo>
                  <a:pt x="11515320" y="227847"/>
                </a:moveTo>
                <a:cubicBezTo>
                  <a:pt x="11506283" y="228804"/>
                  <a:pt x="11500035" y="235359"/>
                  <a:pt x="11497161" y="243856"/>
                </a:cubicBezTo>
                <a:cubicBezTo>
                  <a:pt x="11493457" y="254852"/>
                  <a:pt x="11494930" y="266833"/>
                  <a:pt x="11499891" y="277515"/>
                </a:cubicBezTo>
                <a:lnTo>
                  <a:pt x="11499877" y="277515"/>
                </a:lnTo>
                <a:cubicBezTo>
                  <a:pt x="11511803" y="303176"/>
                  <a:pt x="11544362" y="319828"/>
                  <a:pt x="11568913" y="332066"/>
                </a:cubicBezTo>
                <a:cubicBezTo>
                  <a:pt x="11607406" y="351259"/>
                  <a:pt x="11635133" y="368595"/>
                  <a:pt x="11659326" y="392358"/>
                </a:cubicBezTo>
                <a:lnTo>
                  <a:pt x="11610910" y="320156"/>
                </a:lnTo>
                <a:cubicBezTo>
                  <a:pt x="11608078" y="315943"/>
                  <a:pt x="11605204" y="311759"/>
                  <a:pt x="11602345" y="307575"/>
                </a:cubicBezTo>
                <a:cubicBezTo>
                  <a:pt x="11589189" y="288382"/>
                  <a:pt x="11575605" y="268532"/>
                  <a:pt x="11566268" y="246112"/>
                </a:cubicBezTo>
                <a:lnTo>
                  <a:pt x="11564895" y="242799"/>
                </a:lnTo>
                <a:cubicBezTo>
                  <a:pt x="11563666" y="239829"/>
                  <a:pt x="11562479" y="236973"/>
                  <a:pt x="11561292" y="234174"/>
                </a:cubicBezTo>
                <a:cubicBezTo>
                  <a:pt x="11560348" y="242856"/>
                  <a:pt x="11556201" y="250568"/>
                  <a:pt x="11548737" y="254895"/>
                </a:cubicBezTo>
                <a:cubicBezTo>
                  <a:pt x="11540773" y="259507"/>
                  <a:pt x="11532265" y="259935"/>
                  <a:pt x="11524801" y="256165"/>
                </a:cubicBezTo>
                <a:cubicBezTo>
                  <a:pt x="11514105" y="250781"/>
                  <a:pt x="11510201" y="238743"/>
                  <a:pt x="11515320" y="227847"/>
                </a:cubicBezTo>
                <a:close/>
                <a:moveTo>
                  <a:pt x="11868751" y="138909"/>
                </a:moveTo>
                <a:cubicBezTo>
                  <a:pt x="11867693" y="141622"/>
                  <a:pt x="11866149" y="144292"/>
                  <a:pt x="11863947" y="146806"/>
                </a:cubicBezTo>
                <a:cubicBezTo>
                  <a:pt x="11855153" y="156845"/>
                  <a:pt x="11842455" y="160458"/>
                  <a:pt x="11830001" y="156502"/>
                </a:cubicBezTo>
                <a:cubicBezTo>
                  <a:pt x="11825210" y="154974"/>
                  <a:pt x="11820878" y="152247"/>
                  <a:pt x="11817332" y="148662"/>
                </a:cubicBezTo>
                <a:lnTo>
                  <a:pt x="11817332" y="148677"/>
                </a:lnTo>
                <a:cubicBezTo>
                  <a:pt x="11819591" y="203928"/>
                  <a:pt x="11811426" y="266119"/>
                  <a:pt x="11792923" y="334636"/>
                </a:cubicBezTo>
                <a:lnTo>
                  <a:pt x="11798514" y="325982"/>
                </a:lnTo>
                <a:cubicBezTo>
                  <a:pt x="11804063" y="317400"/>
                  <a:pt x="11809668" y="309060"/>
                  <a:pt x="11815087" y="301006"/>
                </a:cubicBezTo>
                <a:cubicBezTo>
                  <a:pt x="11835377" y="270831"/>
                  <a:pt x="11854553" y="242342"/>
                  <a:pt x="11867564" y="205912"/>
                </a:cubicBezTo>
                <a:cubicBezTo>
                  <a:pt x="11873427" y="189519"/>
                  <a:pt x="11879090" y="159030"/>
                  <a:pt x="11870710" y="142208"/>
                </a:cubicBezTo>
                <a:cubicBezTo>
                  <a:pt x="11870110" y="141008"/>
                  <a:pt x="11869467" y="139908"/>
                  <a:pt x="11868751" y="138909"/>
                </a:cubicBezTo>
                <a:close/>
                <a:moveTo>
                  <a:pt x="11600371" y="138195"/>
                </a:moveTo>
                <a:cubicBezTo>
                  <a:pt x="11597640" y="141950"/>
                  <a:pt x="11596253" y="146535"/>
                  <a:pt x="11595567" y="150533"/>
                </a:cubicBezTo>
                <a:lnTo>
                  <a:pt x="11595553" y="150533"/>
                </a:lnTo>
                <a:cubicBezTo>
                  <a:pt x="11586873" y="200672"/>
                  <a:pt x="11627468" y="261364"/>
                  <a:pt x="11657096" y="305676"/>
                </a:cubicBezTo>
                <a:cubicBezTo>
                  <a:pt x="11660800" y="311217"/>
                  <a:pt x="11664303" y="316443"/>
                  <a:pt x="11667606" y="321499"/>
                </a:cubicBezTo>
                <a:lnTo>
                  <a:pt x="11676872" y="335664"/>
                </a:lnTo>
                <a:cubicBezTo>
                  <a:pt x="11657711" y="265576"/>
                  <a:pt x="11649317" y="203856"/>
                  <a:pt x="11651505" y="149133"/>
                </a:cubicBezTo>
                <a:cubicBezTo>
                  <a:pt x="11648845" y="151675"/>
                  <a:pt x="11645699" y="153789"/>
                  <a:pt x="11642153" y="155388"/>
                </a:cubicBezTo>
                <a:cubicBezTo>
                  <a:pt x="11631129" y="160344"/>
                  <a:pt x="11618646" y="158687"/>
                  <a:pt x="11609580" y="151062"/>
                </a:cubicBezTo>
                <a:cubicBezTo>
                  <a:pt x="11605419" y="147549"/>
                  <a:pt x="11602302" y="143136"/>
                  <a:pt x="11600371" y="138195"/>
                </a:cubicBezTo>
                <a:close/>
                <a:moveTo>
                  <a:pt x="11734811" y="60309"/>
                </a:moveTo>
                <a:cubicBezTo>
                  <a:pt x="11727548" y="60309"/>
                  <a:pt x="11717538" y="78274"/>
                  <a:pt x="11712019" y="101223"/>
                </a:cubicBezTo>
                <a:cubicBezTo>
                  <a:pt x="11704441" y="132711"/>
                  <a:pt x="11702295" y="165956"/>
                  <a:pt x="11705241" y="205870"/>
                </a:cubicBezTo>
                <a:cubicBezTo>
                  <a:pt x="11708473" y="246098"/>
                  <a:pt x="11715651" y="286954"/>
                  <a:pt x="11728520" y="338235"/>
                </a:cubicBezTo>
                <a:lnTo>
                  <a:pt x="11734769" y="360384"/>
                </a:lnTo>
                <a:cubicBezTo>
                  <a:pt x="11740961" y="337550"/>
                  <a:pt x="11746366" y="315472"/>
                  <a:pt x="11751370" y="292652"/>
                </a:cubicBezTo>
                <a:cubicBezTo>
                  <a:pt x="11772919" y="184235"/>
                  <a:pt x="11764954" y="130483"/>
                  <a:pt x="11755603" y="95767"/>
                </a:cubicBezTo>
                <a:cubicBezTo>
                  <a:pt x="11750426" y="76546"/>
                  <a:pt x="11740903" y="60309"/>
                  <a:pt x="11734811" y="60309"/>
                </a:cubicBezTo>
                <a:close/>
                <a:moveTo>
                  <a:pt x="11736195" y="22"/>
                </a:moveTo>
                <a:cubicBezTo>
                  <a:pt x="11746465" y="321"/>
                  <a:pt x="11756661" y="3609"/>
                  <a:pt x="11765669" y="9856"/>
                </a:cubicBezTo>
                <a:cubicBezTo>
                  <a:pt x="11793739" y="29321"/>
                  <a:pt x="11805807" y="65621"/>
                  <a:pt x="11810997" y="92640"/>
                </a:cubicBezTo>
                <a:cubicBezTo>
                  <a:pt x="11811569" y="95625"/>
                  <a:pt x="11812113" y="98638"/>
                  <a:pt x="11812613" y="101680"/>
                </a:cubicBezTo>
                <a:cubicBezTo>
                  <a:pt x="11815587" y="96110"/>
                  <a:pt x="11819734" y="90998"/>
                  <a:pt x="11824953" y="86614"/>
                </a:cubicBezTo>
                <a:cubicBezTo>
                  <a:pt x="11841841" y="72448"/>
                  <a:pt x="11864333" y="68592"/>
                  <a:pt x="11886697" y="76047"/>
                </a:cubicBezTo>
                <a:cubicBezTo>
                  <a:pt x="11925390" y="88927"/>
                  <a:pt x="11936815" y="133425"/>
                  <a:pt x="11931053" y="169297"/>
                </a:cubicBezTo>
                <a:cubicBezTo>
                  <a:pt x="11929165" y="181036"/>
                  <a:pt x="11927435" y="189333"/>
                  <a:pt x="11925648" y="195688"/>
                </a:cubicBezTo>
                <a:cubicBezTo>
                  <a:pt x="11934599" y="188890"/>
                  <a:pt x="11945652" y="185292"/>
                  <a:pt x="11957320" y="185177"/>
                </a:cubicBezTo>
                <a:cubicBezTo>
                  <a:pt x="11991724" y="184863"/>
                  <a:pt x="12019750" y="210068"/>
                  <a:pt x="12022853" y="245370"/>
                </a:cubicBezTo>
                <a:cubicBezTo>
                  <a:pt x="12025312" y="273245"/>
                  <a:pt x="12013429" y="298621"/>
                  <a:pt x="11993039" y="316972"/>
                </a:cubicBezTo>
                <a:cubicBezTo>
                  <a:pt x="11978511" y="330052"/>
                  <a:pt x="11962182" y="339192"/>
                  <a:pt x="11944279" y="347018"/>
                </a:cubicBezTo>
                <a:cubicBezTo>
                  <a:pt x="11930881" y="352873"/>
                  <a:pt x="11917740" y="356957"/>
                  <a:pt x="11904914" y="364069"/>
                </a:cubicBezTo>
                <a:cubicBezTo>
                  <a:pt x="11938903" y="354158"/>
                  <a:pt x="11971219" y="348888"/>
                  <a:pt x="12005837" y="352644"/>
                </a:cubicBezTo>
                <a:cubicBezTo>
                  <a:pt x="12045631" y="356957"/>
                  <a:pt x="12082867" y="372337"/>
                  <a:pt x="12112323" y="399798"/>
                </a:cubicBezTo>
                <a:lnTo>
                  <a:pt x="12112308" y="399798"/>
                </a:lnTo>
                <a:cubicBezTo>
                  <a:pt x="12149600" y="434571"/>
                  <a:pt x="12168032" y="483482"/>
                  <a:pt x="12162441" y="534577"/>
                </a:cubicBezTo>
                <a:cubicBezTo>
                  <a:pt x="12159638" y="560239"/>
                  <a:pt x="12151717" y="582988"/>
                  <a:pt x="12136216" y="603851"/>
                </a:cubicBezTo>
                <a:cubicBezTo>
                  <a:pt x="12113538" y="634383"/>
                  <a:pt x="12080679" y="655761"/>
                  <a:pt x="12043329" y="663572"/>
                </a:cubicBezTo>
                <a:lnTo>
                  <a:pt x="12043292" y="664983"/>
                </a:lnTo>
                <a:lnTo>
                  <a:pt x="12163425" y="664983"/>
                </a:lnTo>
                <a:lnTo>
                  <a:pt x="12163425" y="728305"/>
                </a:lnTo>
                <a:lnTo>
                  <a:pt x="12042671" y="728305"/>
                </a:lnTo>
                <a:lnTo>
                  <a:pt x="11426251" y="728305"/>
                </a:lnTo>
                <a:lnTo>
                  <a:pt x="10634472" y="728305"/>
                </a:lnTo>
                <a:lnTo>
                  <a:pt x="10634472" y="728306"/>
                </a:lnTo>
                <a:lnTo>
                  <a:pt x="0" y="728306"/>
                </a:lnTo>
                <a:lnTo>
                  <a:pt x="0" y="664298"/>
                </a:lnTo>
                <a:lnTo>
                  <a:pt x="10634472" y="664298"/>
                </a:lnTo>
                <a:lnTo>
                  <a:pt x="10634472" y="664983"/>
                </a:lnTo>
                <a:lnTo>
                  <a:pt x="11426135" y="664983"/>
                </a:lnTo>
                <a:lnTo>
                  <a:pt x="11426122" y="663872"/>
                </a:lnTo>
                <a:cubicBezTo>
                  <a:pt x="11390804" y="655746"/>
                  <a:pt x="11358774" y="636568"/>
                  <a:pt x="11335809" y="607493"/>
                </a:cubicBezTo>
                <a:cubicBezTo>
                  <a:pt x="11319108" y="586344"/>
                  <a:pt x="11309699" y="562438"/>
                  <a:pt x="11306596" y="535391"/>
                </a:cubicBezTo>
                <a:cubicBezTo>
                  <a:pt x="11297030" y="452150"/>
                  <a:pt x="11350952" y="381976"/>
                  <a:pt x="11427781" y="359684"/>
                </a:cubicBezTo>
                <a:cubicBezTo>
                  <a:pt x="11459239" y="350573"/>
                  <a:pt x="11491755" y="347817"/>
                  <a:pt x="11523771" y="354729"/>
                </a:cubicBezTo>
                <a:lnTo>
                  <a:pt x="11564638" y="363554"/>
                </a:lnTo>
                <a:cubicBezTo>
                  <a:pt x="11527217" y="346475"/>
                  <a:pt x="11487652" y="336879"/>
                  <a:pt x="11461799" y="300778"/>
                </a:cubicBezTo>
                <a:cubicBezTo>
                  <a:pt x="11448987" y="282870"/>
                  <a:pt x="11443711" y="260092"/>
                  <a:pt x="11447542" y="238458"/>
                </a:cubicBezTo>
                <a:cubicBezTo>
                  <a:pt x="11452991" y="207740"/>
                  <a:pt x="11477328" y="187091"/>
                  <a:pt x="11507427" y="185391"/>
                </a:cubicBezTo>
                <a:cubicBezTo>
                  <a:pt x="11520697" y="184649"/>
                  <a:pt x="11533266" y="187848"/>
                  <a:pt x="11543390" y="195502"/>
                </a:cubicBezTo>
                <a:cubicBezTo>
                  <a:pt x="11539100" y="182007"/>
                  <a:pt x="11537741" y="167541"/>
                  <a:pt x="11536855" y="154432"/>
                </a:cubicBezTo>
                <a:cubicBezTo>
                  <a:pt x="11535783" y="138595"/>
                  <a:pt x="11539042" y="122372"/>
                  <a:pt x="11546006" y="108749"/>
                </a:cubicBezTo>
                <a:cubicBezTo>
                  <a:pt x="11553942" y="93226"/>
                  <a:pt x="11566011" y="82158"/>
                  <a:pt x="11580910" y="76775"/>
                </a:cubicBezTo>
                <a:cubicBezTo>
                  <a:pt x="11602559" y="68949"/>
                  <a:pt x="11623936" y="71634"/>
                  <a:pt x="11641138" y="84358"/>
                </a:cubicBezTo>
                <a:cubicBezTo>
                  <a:pt x="11647701" y="89213"/>
                  <a:pt x="11652835" y="95082"/>
                  <a:pt x="11656338" y="101637"/>
                </a:cubicBezTo>
                <a:cubicBezTo>
                  <a:pt x="11656438" y="101051"/>
                  <a:pt x="11656538" y="100452"/>
                  <a:pt x="11656638" y="99852"/>
                </a:cubicBezTo>
                <a:cubicBezTo>
                  <a:pt x="11661099" y="74233"/>
                  <a:pt x="11673468" y="28264"/>
                  <a:pt x="11706271" y="8128"/>
                </a:cubicBezTo>
                <a:cubicBezTo>
                  <a:pt x="11715579" y="2416"/>
                  <a:pt x="11725925" y="-276"/>
                  <a:pt x="11736195" y="22"/>
                </a:cubicBezTo>
                <a:close/>
              </a:path>
            </a:pathLst>
          </a:custGeom>
          <a:solidFill>
            <a:srgbClr val="231F20">
              <a:alpha val="25000"/>
            </a:srgbClr>
          </a:solidFill>
          <a:ln w="2746" cap="flat">
            <a:noFill/>
            <a:prstDash val="solid"/>
            <a:miter/>
          </a:ln>
        </p:spPr>
        <p:txBody>
          <a:bodyPr wrap="square">
            <a:noAutofit/>
          </a:bodyPr>
          <a:lstStyle/>
          <a:p>
            <a:endParaRPr lang="en-US" dirty="0"/>
          </a:p>
        </p:txBody>
      </p:sp>
      <p:sp>
        <p:nvSpPr>
          <p:cNvPr id="11" name="Rectangle 10">
            <a:extLst>
              <a:ext uri="{FF2B5EF4-FFF2-40B4-BE49-F238E27FC236}">
                <a16:creationId xmlns:a16="http://schemas.microsoft.com/office/drawing/2014/main" id="{0E11AB18-BA4C-3910-124F-BFCF5BB2443F}"/>
              </a:ext>
            </a:extLst>
          </p:cNvPr>
          <p:cNvSpPr/>
          <p:nvPr userDrawn="1"/>
        </p:nvSpPr>
        <p:spPr>
          <a:xfrm>
            <a:off x="0" y="0"/>
            <a:ext cx="406400" cy="6858000"/>
          </a:xfrm>
          <a:prstGeom prst="rect">
            <a:avLst/>
          </a:prstGeom>
          <a:solidFill>
            <a:srgbClr val="A51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6946083"/>
      </p:ext>
    </p:extLst>
  </p:cSld>
  <p:clrMap bg1="lt1" tx1="dk1" bg2="lt2" tx2="dk2" accent1="accent1" accent2="accent2" accent3="accent3" accent4="accent4" accent5="accent5" accent6="accent6" hlink="hlink" folHlink="folHlink"/>
  <p:sldLayoutIdLst>
    <p:sldLayoutId id="2147483696" r:id="rId1"/>
    <p:sldLayoutId id="2147483700" r:id="rId2"/>
    <p:sldLayoutId id="2147483701" r:id="rId3"/>
    <p:sldLayoutId id="2147483650" r:id="rId4"/>
    <p:sldLayoutId id="2147483667" r:id="rId5"/>
    <p:sldLayoutId id="2147483697" r:id="rId6"/>
    <p:sldLayoutId id="2147483651" r:id="rId7"/>
    <p:sldLayoutId id="2147483698" r:id="rId8"/>
    <p:sldLayoutId id="2147483699" r:id="rId9"/>
    <p:sldLayoutId id="2147483652" r:id="rId10"/>
    <p:sldLayoutId id="2147483653" r:id="rId11"/>
    <p:sldLayoutId id="2147483665" r:id="rId12"/>
    <p:sldLayoutId id="2147483654" r:id="rId13"/>
    <p:sldLayoutId id="2147483655" r:id="rId14"/>
    <p:sldLayoutId id="2147483656" r:id="rId15"/>
    <p:sldLayoutId id="2147483657" r:id="rId16"/>
    <p:sldLayoutId id="2147483658" r:id="rId17"/>
    <p:sldLayoutId id="2147483659" r:id="rId18"/>
  </p:sldLayoutIdLst>
  <p:hf sldNum="0" hdr="0" ftr="0"/>
  <p:txStyles>
    <p:titleStyle>
      <a:lvl1pPr algn="l" defTabSz="914400" rtl="0" eaLnBrk="1" latinLnBrk="0" hangingPunct="1">
        <a:lnSpc>
          <a:spcPct val="90000"/>
        </a:lnSpc>
        <a:spcBef>
          <a:spcPct val="0"/>
        </a:spcBef>
        <a:buNone/>
        <a:defRPr sz="4800" b="0" i="0" kern="1200">
          <a:solidFill>
            <a:schemeClr val="tx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ranklin Gothic Book" panose="020B0503020102020204" pitchFamily="34" charset="0"/>
          <a:ea typeface="+mn-ea"/>
          <a:cs typeface="Plantagenet Cherokee" panose="02020000000000000000" pitchFamily="18"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ranklin Gothic Book" panose="020B0503020102020204" pitchFamily="34" charset="0"/>
          <a:ea typeface="+mn-ea"/>
          <a:cs typeface="Plantagenet Cherokee" panose="02020000000000000000" pitchFamily="18"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ranklin Gothic Book" panose="020B0503020102020204" pitchFamily="34" charset="0"/>
          <a:ea typeface="+mn-ea"/>
          <a:cs typeface="Plantagenet Cherokee" panose="02020000000000000000" pitchFamily="18"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isa Offc Serif Pro" panose="02010504030101020102" pitchFamily="2" charset="0"/>
          <a:ea typeface="+mn-ea"/>
          <a:cs typeface="Plantagenet Cherokee" panose="02020000000000000000" pitchFamily="18"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Tisa Offc Serif Pro" panose="02010504030101020102" pitchFamily="2" charset="0"/>
          <a:ea typeface="+mn-ea"/>
          <a:cs typeface="Plantagenet Cherokee" panose="02020000000000000000" pitchFamily="18"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06CA21-C695-372A-7BE7-C0F32F777E27}"/>
              </a:ext>
            </a:extLst>
          </p:cNvPr>
          <p:cNvSpPr>
            <a:spLocks noGrp="1"/>
          </p:cNvSpPr>
          <p:nvPr>
            <p:ph type="ctrTitle"/>
          </p:nvPr>
        </p:nvSpPr>
        <p:spPr/>
        <p:txBody>
          <a:bodyPr/>
          <a:lstStyle/>
          <a:p>
            <a:endParaRPr lang="en-US"/>
          </a:p>
        </p:txBody>
      </p:sp>
      <p:sp>
        <p:nvSpPr>
          <p:cNvPr id="6" name="Subtitle 5">
            <a:extLst>
              <a:ext uri="{FF2B5EF4-FFF2-40B4-BE49-F238E27FC236}">
                <a16:creationId xmlns:a16="http://schemas.microsoft.com/office/drawing/2014/main" id="{6DE48F4A-6120-A113-A443-9AA65B1A1ABE}"/>
              </a:ext>
            </a:extLst>
          </p:cNvPr>
          <p:cNvSpPr>
            <a:spLocks noGrp="1"/>
          </p:cNvSpPr>
          <p:nvPr>
            <p:ph type="subTitle" idx="1"/>
          </p:nvPr>
        </p:nvSpPr>
        <p:spPr/>
        <p:txBody>
          <a:bodyPr/>
          <a:lstStyle/>
          <a:p>
            <a:endParaRPr lang="en-US"/>
          </a:p>
        </p:txBody>
      </p:sp>
      <p:sp>
        <p:nvSpPr>
          <p:cNvPr id="7" name="Text Placeholder 6">
            <a:extLst>
              <a:ext uri="{FF2B5EF4-FFF2-40B4-BE49-F238E27FC236}">
                <a16:creationId xmlns:a16="http://schemas.microsoft.com/office/drawing/2014/main" id="{BF0E159D-3B0A-0E64-E43C-6E94E6DB379E}"/>
              </a:ext>
            </a:extLst>
          </p:cNvPr>
          <p:cNvSpPr>
            <a:spLocks noGrp="1"/>
          </p:cNvSpPr>
          <p:nvPr>
            <p:ph type="body" sz="quarter" idx="10"/>
          </p:nvPr>
        </p:nvSpPr>
        <p:spPr>
          <a:xfrm>
            <a:off x="436880" y="6362541"/>
            <a:ext cx="2260600" cy="220662"/>
          </a:xfrm>
        </p:spPr>
        <p:txBody>
          <a:bodyPr>
            <a:normAutofit fontScale="77500" lnSpcReduction="20000"/>
          </a:bodyPr>
          <a:lstStyle/>
          <a:p>
            <a:endParaRPr lang="en-US"/>
          </a:p>
        </p:txBody>
      </p:sp>
      <p:sp>
        <p:nvSpPr>
          <p:cNvPr id="8" name="TextBox 7">
            <a:extLst>
              <a:ext uri="{FF2B5EF4-FFF2-40B4-BE49-F238E27FC236}">
                <a16:creationId xmlns:a16="http://schemas.microsoft.com/office/drawing/2014/main" id="{94132763-D033-5BED-2360-44D135B9E0F6}"/>
              </a:ext>
            </a:extLst>
          </p:cNvPr>
          <p:cNvSpPr txBox="1"/>
          <p:nvPr/>
        </p:nvSpPr>
        <p:spPr>
          <a:xfrm>
            <a:off x="5988205" y="4661210"/>
            <a:ext cx="4414969" cy="1815882"/>
          </a:xfrm>
          <a:prstGeom prst="rect">
            <a:avLst/>
          </a:prstGeom>
          <a:noFill/>
        </p:spPr>
        <p:txBody>
          <a:bodyPr wrap="square" rtlCol="0">
            <a:spAutoFit/>
          </a:bodyPr>
          <a:lstStyle/>
          <a:p>
            <a:pPr algn="r"/>
            <a:r>
              <a:rPr lang="en-US" sz="1400" dirty="0">
                <a:latin typeface="Franklin Gothic Medium" panose="020B0603020102020204" pitchFamily="34" charset="0"/>
              </a:rPr>
              <a:t>Name 1</a:t>
            </a:r>
            <a:br>
              <a:rPr lang="en-US" sz="1400" dirty="0">
                <a:latin typeface="Franklin Gothic Medium" panose="020B0603020102020204" pitchFamily="34" charset="0"/>
              </a:rPr>
            </a:br>
            <a:r>
              <a:rPr lang="en-US" sz="1400" dirty="0">
                <a:latin typeface="Franklin Gothic Book" panose="020B0503020102020204" pitchFamily="34" charset="0"/>
              </a:rPr>
              <a:t>Title 1</a:t>
            </a:r>
          </a:p>
          <a:p>
            <a:pPr algn="r"/>
            <a:endParaRPr lang="en-US" sz="1400" dirty="0">
              <a:latin typeface="Franklin Gothic Book" panose="020B0503020102020204" pitchFamily="34" charset="0"/>
            </a:endParaRPr>
          </a:p>
          <a:p>
            <a:pPr algn="r"/>
            <a:r>
              <a:rPr lang="en-US" sz="1400" dirty="0">
                <a:latin typeface="Franklin Gothic Medium" panose="020B0603020102020204" pitchFamily="34" charset="0"/>
              </a:rPr>
              <a:t>Name 2</a:t>
            </a:r>
          </a:p>
          <a:p>
            <a:pPr algn="r"/>
            <a:r>
              <a:rPr lang="en-US" sz="1400" dirty="0">
                <a:latin typeface="Franklin Gothic Book" panose="020B0503020102020204" pitchFamily="34" charset="0"/>
              </a:rPr>
              <a:t>Title 2</a:t>
            </a:r>
          </a:p>
          <a:p>
            <a:pPr algn="r"/>
            <a:endParaRPr lang="en-US" sz="1400" dirty="0">
              <a:latin typeface="Franklin Gothic Book" panose="020B0503020102020204" pitchFamily="34" charset="0"/>
            </a:endParaRPr>
          </a:p>
          <a:p>
            <a:pPr algn="r"/>
            <a:r>
              <a:rPr lang="en-US" sz="1400" dirty="0">
                <a:latin typeface="Franklin Gothic Medium" panose="020B0603020102020204" pitchFamily="34" charset="0"/>
              </a:rPr>
              <a:t>Name 3</a:t>
            </a:r>
          </a:p>
          <a:p>
            <a:pPr algn="r"/>
            <a:r>
              <a:rPr lang="en-US" sz="1400" dirty="0">
                <a:latin typeface="Franklin Gothic Book" panose="020B0503020102020204" pitchFamily="34" charset="0"/>
              </a:rPr>
              <a:t>Title 3</a:t>
            </a:r>
          </a:p>
        </p:txBody>
      </p:sp>
    </p:spTree>
    <p:extLst>
      <p:ext uri="{BB962C8B-B14F-4D97-AF65-F5344CB8AC3E}">
        <p14:creationId xmlns:p14="http://schemas.microsoft.com/office/powerpoint/2010/main" val="2995322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F341D-6D82-7095-6F7C-41A8515DF78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5B930BB-D396-9D2A-8CB3-366253BD5362}"/>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398D2242-6E97-C146-146D-8165AAE671DA}"/>
              </a:ext>
            </a:extLst>
          </p:cNvPr>
          <p:cNvSpPr>
            <a:spLocks noGrp="1"/>
          </p:cNvSpPr>
          <p:nvPr>
            <p:ph type="body" sz="quarter" idx="10"/>
          </p:nvPr>
        </p:nvSpPr>
        <p:spPr/>
        <p:txBody>
          <a:bodyPr>
            <a:normAutofit fontScale="77500" lnSpcReduction="20000"/>
          </a:bodyPr>
          <a:lstStyle/>
          <a:p>
            <a:endParaRPr lang="en-US"/>
          </a:p>
        </p:txBody>
      </p:sp>
      <p:sp>
        <p:nvSpPr>
          <p:cNvPr id="5" name="TextBox 4">
            <a:extLst>
              <a:ext uri="{FF2B5EF4-FFF2-40B4-BE49-F238E27FC236}">
                <a16:creationId xmlns:a16="http://schemas.microsoft.com/office/drawing/2014/main" id="{FDB86F5D-0523-427E-0FEF-1EE8DF020D4E}"/>
              </a:ext>
            </a:extLst>
          </p:cNvPr>
          <p:cNvSpPr txBox="1"/>
          <p:nvPr/>
        </p:nvSpPr>
        <p:spPr>
          <a:xfrm>
            <a:off x="5988205" y="4661210"/>
            <a:ext cx="4414969" cy="1815882"/>
          </a:xfrm>
          <a:prstGeom prst="rect">
            <a:avLst/>
          </a:prstGeom>
          <a:noFill/>
        </p:spPr>
        <p:txBody>
          <a:bodyPr wrap="square" rtlCol="0">
            <a:spAutoFit/>
          </a:bodyPr>
          <a:lstStyle/>
          <a:p>
            <a:pPr algn="r"/>
            <a:r>
              <a:rPr lang="en-US" sz="1400" dirty="0">
                <a:latin typeface="Franklin Gothic Medium" panose="020B0603020102020204" pitchFamily="34" charset="0"/>
              </a:rPr>
              <a:t>Name 1</a:t>
            </a:r>
            <a:br>
              <a:rPr lang="en-US" sz="1400" dirty="0">
                <a:latin typeface="Franklin Gothic Medium" panose="020B0603020102020204" pitchFamily="34" charset="0"/>
              </a:rPr>
            </a:br>
            <a:r>
              <a:rPr lang="en-US" sz="1400" dirty="0">
                <a:latin typeface="Franklin Gothic Book" panose="020B0503020102020204" pitchFamily="34" charset="0"/>
              </a:rPr>
              <a:t>Title 1</a:t>
            </a:r>
          </a:p>
          <a:p>
            <a:pPr algn="r"/>
            <a:endParaRPr lang="en-US" sz="1400" dirty="0">
              <a:latin typeface="Franklin Gothic Book" panose="020B0503020102020204" pitchFamily="34" charset="0"/>
            </a:endParaRPr>
          </a:p>
          <a:p>
            <a:pPr algn="r"/>
            <a:r>
              <a:rPr lang="en-US" sz="1400" dirty="0">
                <a:latin typeface="Franklin Gothic Medium" panose="020B0603020102020204" pitchFamily="34" charset="0"/>
              </a:rPr>
              <a:t>Name 2</a:t>
            </a:r>
          </a:p>
          <a:p>
            <a:pPr algn="r"/>
            <a:r>
              <a:rPr lang="en-US" sz="1400" dirty="0">
                <a:latin typeface="Franklin Gothic Book" panose="020B0503020102020204" pitchFamily="34" charset="0"/>
              </a:rPr>
              <a:t>Title 2</a:t>
            </a:r>
          </a:p>
          <a:p>
            <a:pPr algn="r"/>
            <a:endParaRPr lang="en-US" sz="1400" dirty="0">
              <a:latin typeface="Franklin Gothic Book" panose="020B0503020102020204" pitchFamily="34" charset="0"/>
            </a:endParaRPr>
          </a:p>
          <a:p>
            <a:pPr algn="r"/>
            <a:r>
              <a:rPr lang="en-US" sz="1400" dirty="0">
                <a:latin typeface="Franklin Gothic Medium" panose="020B0603020102020204" pitchFamily="34" charset="0"/>
              </a:rPr>
              <a:t>Name 3</a:t>
            </a:r>
          </a:p>
          <a:p>
            <a:pPr algn="r"/>
            <a:r>
              <a:rPr lang="en-US" sz="1400" dirty="0">
                <a:latin typeface="Franklin Gothic Book" panose="020B0503020102020204" pitchFamily="34" charset="0"/>
              </a:rPr>
              <a:t>Title 3</a:t>
            </a:r>
          </a:p>
        </p:txBody>
      </p:sp>
    </p:spTree>
    <p:extLst>
      <p:ext uri="{BB962C8B-B14F-4D97-AF65-F5344CB8AC3E}">
        <p14:creationId xmlns:p14="http://schemas.microsoft.com/office/powerpoint/2010/main" val="2247867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CF749-3402-1E0B-23AC-73CCBB093A2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6CEAB5B-81A9-7BC6-13E1-B39B66D7512B}"/>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7690AC4F-2D93-9B7B-0B1D-582E05954379}"/>
              </a:ext>
            </a:extLst>
          </p:cNvPr>
          <p:cNvSpPr>
            <a:spLocks noGrp="1"/>
          </p:cNvSpPr>
          <p:nvPr>
            <p:ph type="body" sz="quarter" idx="10"/>
          </p:nvPr>
        </p:nvSpPr>
        <p:spPr/>
        <p:txBody>
          <a:bodyPr>
            <a:normAutofit fontScale="77500" lnSpcReduction="20000"/>
          </a:bodyPr>
          <a:lstStyle/>
          <a:p>
            <a:endParaRPr lang="en-US"/>
          </a:p>
        </p:txBody>
      </p:sp>
      <p:sp>
        <p:nvSpPr>
          <p:cNvPr id="5" name="TextBox 4">
            <a:extLst>
              <a:ext uri="{FF2B5EF4-FFF2-40B4-BE49-F238E27FC236}">
                <a16:creationId xmlns:a16="http://schemas.microsoft.com/office/drawing/2014/main" id="{C0CB417B-89FF-2A14-2E62-D91401207772}"/>
              </a:ext>
            </a:extLst>
          </p:cNvPr>
          <p:cNvSpPr txBox="1"/>
          <p:nvPr/>
        </p:nvSpPr>
        <p:spPr>
          <a:xfrm>
            <a:off x="6233532" y="4685912"/>
            <a:ext cx="4414969" cy="1815882"/>
          </a:xfrm>
          <a:prstGeom prst="rect">
            <a:avLst/>
          </a:prstGeom>
          <a:noFill/>
        </p:spPr>
        <p:txBody>
          <a:bodyPr wrap="square" rtlCol="0">
            <a:spAutoFit/>
          </a:bodyPr>
          <a:lstStyle/>
          <a:p>
            <a:pPr algn="r"/>
            <a:r>
              <a:rPr lang="en-US" sz="1400" dirty="0">
                <a:latin typeface="Franklin Gothic Medium" panose="020B0603020102020204" pitchFamily="34" charset="0"/>
              </a:rPr>
              <a:t>Name 1</a:t>
            </a:r>
            <a:br>
              <a:rPr lang="en-US" sz="1400" dirty="0">
                <a:latin typeface="Franklin Gothic Medium" panose="020B0603020102020204" pitchFamily="34" charset="0"/>
              </a:rPr>
            </a:br>
            <a:r>
              <a:rPr lang="en-US" sz="1400" dirty="0">
                <a:latin typeface="Franklin Gothic Book" panose="020B0503020102020204" pitchFamily="34" charset="0"/>
              </a:rPr>
              <a:t>Title 1</a:t>
            </a:r>
          </a:p>
          <a:p>
            <a:pPr algn="r"/>
            <a:endParaRPr lang="en-US" sz="1400" dirty="0">
              <a:latin typeface="Franklin Gothic Book" panose="020B0503020102020204" pitchFamily="34" charset="0"/>
            </a:endParaRPr>
          </a:p>
          <a:p>
            <a:pPr algn="r"/>
            <a:r>
              <a:rPr lang="en-US" sz="1400" dirty="0">
                <a:latin typeface="Franklin Gothic Medium" panose="020B0603020102020204" pitchFamily="34" charset="0"/>
              </a:rPr>
              <a:t>Name 2</a:t>
            </a:r>
          </a:p>
          <a:p>
            <a:pPr algn="r"/>
            <a:r>
              <a:rPr lang="en-US" sz="1400" dirty="0">
                <a:latin typeface="Franklin Gothic Book" panose="020B0503020102020204" pitchFamily="34" charset="0"/>
              </a:rPr>
              <a:t>Title 2</a:t>
            </a:r>
          </a:p>
          <a:p>
            <a:pPr algn="r"/>
            <a:endParaRPr lang="en-US" sz="1400" dirty="0">
              <a:latin typeface="Franklin Gothic Book" panose="020B0503020102020204" pitchFamily="34" charset="0"/>
            </a:endParaRPr>
          </a:p>
          <a:p>
            <a:pPr algn="r"/>
            <a:r>
              <a:rPr lang="en-US" sz="1400" dirty="0">
                <a:latin typeface="Franklin Gothic Medium" panose="020B0603020102020204" pitchFamily="34" charset="0"/>
              </a:rPr>
              <a:t>Name 3</a:t>
            </a:r>
          </a:p>
          <a:p>
            <a:pPr algn="r"/>
            <a:r>
              <a:rPr lang="en-US" sz="1400" dirty="0">
                <a:latin typeface="Franklin Gothic Book" panose="020B0503020102020204" pitchFamily="34" charset="0"/>
              </a:rPr>
              <a:t>Title 3</a:t>
            </a:r>
          </a:p>
        </p:txBody>
      </p:sp>
    </p:spTree>
    <p:extLst>
      <p:ext uri="{BB962C8B-B14F-4D97-AF65-F5344CB8AC3E}">
        <p14:creationId xmlns:p14="http://schemas.microsoft.com/office/powerpoint/2010/main" val="1284362530"/>
      </p:ext>
    </p:extLst>
  </p:cSld>
  <p:clrMapOvr>
    <a:masterClrMapping/>
  </p:clrMapOvr>
</p:sld>
</file>

<file path=ppt/theme/theme1.xml><?xml version="1.0" encoding="utf-8"?>
<a:theme xmlns:a="http://schemas.openxmlformats.org/drawingml/2006/main" name="Light Theme">
  <a:themeElements>
    <a:clrScheme name="Custom 1">
      <a:dk1>
        <a:srgbClr val="231F20"/>
      </a:dk1>
      <a:lt1>
        <a:srgbClr val="FFFFFF"/>
      </a:lt1>
      <a:dk2>
        <a:srgbClr val="A59A92"/>
      </a:dk2>
      <a:lt2>
        <a:srgbClr val="DEE3E6"/>
      </a:lt2>
      <a:accent1>
        <a:srgbClr val="AE2C3E"/>
      </a:accent1>
      <a:accent2>
        <a:srgbClr val="C69633"/>
      </a:accent2>
      <a:accent3>
        <a:srgbClr val="FFE78A"/>
      </a:accent3>
      <a:accent4>
        <a:srgbClr val="274566"/>
      </a:accent4>
      <a:accent5>
        <a:srgbClr val="C9D6DA"/>
      </a:accent5>
      <a:accent6>
        <a:srgbClr val="231F20"/>
      </a:accent6>
      <a:hlink>
        <a:srgbClr val="0056B3"/>
      </a:hlink>
      <a:folHlink>
        <a:srgbClr val="A59A9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S Deck" id="{0DEBF9AA-5FCB-0043-AB54-D31562C60A4C}" vid="{844AB3F0-2C39-664C-90A1-4395686D1F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67b0e99-5cb0-4a09-9bd2-6a92d0cd91b3">
      <Terms xmlns="http://schemas.microsoft.com/office/infopath/2007/PartnerControls"/>
    </lcf76f155ced4ddcb4097134ff3c332f>
    <OystersImage1 xmlns="567b0e99-5cb0-4a09-9bd2-6a92d0cd91b3" xsi:nil="true"/>
    <TaxCatchAll xmlns="3e8ae68f-15ac-4f81-a147-029c0876716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6272E8435F77648B40CA9E320827EC7" ma:contentTypeVersion="16" ma:contentTypeDescription="Create a new document." ma:contentTypeScope="" ma:versionID="1ad2e5d1a28308688faa8c8526ac9d5f">
  <xsd:schema xmlns:xsd="http://www.w3.org/2001/XMLSchema" xmlns:xs="http://www.w3.org/2001/XMLSchema" xmlns:p="http://schemas.microsoft.com/office/2006/metadata/properties" xmlns:ns2="567b0e99-5cb0-4a09-9bd2-6a92d0cd91b3" xmlns:ns3="3e8ae68f-15ac-4f81-a147-029c08767166" targetNamespace="http://schemas.microsoft.com/office/2006/metadata/properties" ma:root="true" ma:fieldsID="1632f289878095ea010c3bd374095627" ns2:_="" ns3:_="">
    <xsd:import namespace="567b0e99-5cb0-4a09-9bd2-6a92d0cd91b3"/>
    <xsd:import namespace="3e8ae68f-15ac-4f81-a147-029c0876716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Location" minOccurs="0"/>
                <xsd:element ref="ns2:MediaServiceSearchProperties" minOccurs="0"/>
                <xsd:element ref="ns2:OystersImage1"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7b0e99-5cb0-4a09-9bd2-6a92d0cd91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8107521-1385-498b-8889-bf2cd8dee38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OystersImage1" ma:index="23" nillable="true" ma:displayName="Oysters Image 1" ma:description="A researcher collects calcifying fluid from a live oyster through a small, sealed sampling port installed in the shell. This fluid, located between the shell and the mantle tissue, is the microenvironment where shell formation occurs. By carefully extracting microliter volumes, the team was able to measure carbonate chemistry and investigate how microbial activity influences shell-building processes.&#10;Photo by Andrea Unzueta Martínez." ma:format="Dropdown" ma:internalName="OystersImage1">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8ae68f-15ac-4f81-a147-029c087671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361102a-20be-40bf-bfc8-410fe2a0848a}" ma:internalName="TaxCatchAll" ma:showField="CatchAllData" ma:web="3e8ae68f-15ac-4f81-a147-029c087671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9F08E0-6F4C-4591-9755-1BBD844B8624}">
  <ds:schemaRefs>
    <ds:schemaRef ds:uri="http://purl.org/dc/elements/1.1/"/>
    <ds:schemaRef ds:uri="http://purl.org/dc/dcmitype/"/>
    <ds:schemaRef ds:uri="http://schemas.microsoft.com/office/2006/metadata/properties"/>
    <ds:schemaRef ds:uri="http://purl.org/dc/terms/"/>
    <ds:schemaRef ds:uri="567b0e99-5cb0-4a09-9bd2-6a92d0cd91b3"/>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3e8ae68f-15ac-4f81-a147-029c08767166"/>
  </ds:schemaRefs>
</ds:datastoreItem>
</file>

<file path=customXml/itemProps2.xml><?xml version="1.0" encoding="utf-8"?>
<ds:datastoreItem xmlns:ds="http://schemas.openxmlformats.org/officeDocument/2006/customXml" ds:itemID="{D40F7DD9-D9AF-42C2-AC14-1316E13700F2}">
  <ds:schemaRefs>
    <ds:schemaRef ds:uri="http://schemas.microsoft.com/sharepoint/v3/contenttype/forms"/>
  </ds:schemaRefs>
</ds:datastoreItem>
</file>

<file path=customXml/itemProps3.xml><?xml version="1.0" encoding="utf-8"?>
<ds:datastoreItem xmlns:ds="http://schemas.openxmlformats.org/officeDocument/2006/customXml" ds:itemID="{29138777-6D52-43F8-8637-3A2F65FC47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7b0e99-5cb0-4a09-9bd2-6a92d0cd91b3"/>
    <ds:schemaRef ds:uri="3e8ae68f-15ac-4f81-a147-029c087671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Light Theme</Template>
  <TotalTime>66</TotalTime>
  <Words>39</Words>
  <Application>Microsoft Macintosh PowerPoint</Application>
  <PresentationFormat>Widescreen</PresentationFormat>
  <Paragraphs>21</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Franklin Gothic Book</vt:lpstr>
      <vt:lpstr>Aptos</vt:lpstr>
      <vt:lpstr>Franklin Gothic Medium</vt:lpstr>
      <vt:lpstr>Georgia Pro Light</vt:lpstr>
      <vt:lpstr>Arial</vt:lpstr>
      <vt:lpstr>Tisa Offc Serif Pro</vt:lpstr>
      <vt:lpstr>Light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McCool, Daniel W</dc:creator>
  <cp:lastModifiedBy>McCool, Daniel W</cp:lastModifiedBy>
  <cp:revision>2</cp:revision>
  <dcterms:created xsi:type="dcterms:W3CDTF">2026-09-11T14:37:21Z</dcterms:created>
  <dcterms:modified xsi:type="dcterms:W3CDTF">2026-09-11T15:44:52Z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0x01010066272E8435F77648B40CA9E320827EC7</vt:lpwstr>
  </property>
  <property fmtid="{D5CDD505-2E9C-101B-9397-08002B2CF9AE}" pid="3" name="MediaServiceImageTags">
    <vt:lpwstr/>
  </property>
</Properties>
</file>