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7"/>
  </p:notesMasterIdLst>
  <p:sldIdLst>
    <p:sldId id="256" r:id="rId5"/>
    <p:sldId id="257" r:id="rId6"/>
  </p:sldIdLst>
  <p:sldSz cx="9144000" cy="8229600"/>
  <p:notesSz cx="6858000" cy="9144000"/>
  <p:embeddedFontLst>
    <p:embeddedFont>
      <p:font typeface="Cambria" panose="02040503050406030204" pitchFamily="18" charset="0"/>
      <p:regular r:id="rId8"/>
      <p:bold r:id="rId9"/>
      <p:italic r:id="rId10"/>
      <p:boldItalic r:id="rId11"/>
    </p:embeddedFont>
    <p:embeddedFont>
      <p:font typeface="Hubot Sans Condensed Condensed" pitchFamily="2" charset="77"/>
      <p:regular r:id="rId12"/>
      <p:bold r:id="rId13"/>
      <p:italic r:id="rId14"/>
      <p:boldItalic r:id="rId15"/>
    </p:embeddedFont>
    <p:embeddedFont>
      <p:font typeface="Hubot Sans Expanded Expanded" pitchFamily="2" charset="77"/>
      <p:regular r:id="rId16"/>
      <p:bold r:id="rId17"/>
      <p:italic r:id="rId18"/>
      <p:boldItalic r:id="rId19"/>
    </p:embeddedFont>
    <p:embeddedFont>
      <p:font typeface="Merriweather" pitchFamily="2" charset="77"/>
      <p:regular r:id="rId20"/>
      <p:bold r:id="rId21"/>
      <p:italic r:id="rId22"/>
      <p:boldItalic r:id="rId23"/>
    </p:embeddedFont>
    <p:embeddedFont>
      <p:font typeface="MerriweatherLight" pitchFamily="2" charset="77"/>
      <p:regular r:id="rId24"/>
      <p: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1C30"/>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58ABDB-FB11-494E-A76F-CFEA32EA9BDC}" v="24" dt="2026-09-11T16:46:46.4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32"/>
    <p:restoredTop sz="94744"/>
  </p:normalViewPr>
  <p:slideViewPr>
    <p:cSldViewPr snapToGrid="0">
      <p:cViewPr varScale="1">
        <p:scale>
          <a:sx n="95" d="100"/>
          <a:sy n="95" d="100"/>
        </p:scale>
        <p:origin x="265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4.fntdata"/><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font" Target="fonts/font18.fntdata"/><Relationship Id="rId2" Type="http://schemas.openxmlformats.org/officeDocument/2006/relationships/customXml" Target="../customXml/item2.xml"/><Relationship Id="rId16" Type="http://schemas.openxmlformats.org/officeDocument/2006/relationships/font" Target="fonts/font9.fntdata"/><Relationship Id="rId20" Type="http://schemas.openxmlformats.org/officeDocument/2006/relationships/font" Target="fonts/font13.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24" Type="http://schemas.openxmlformats.org/officeDocument/2006/relationships/font" Target="fonts/font17.fntdata"/><Relationship Id="rId5" Type="http://schemas.openxmlformats.org/officeDocument/2006/relationships/slide" Target="slides/slide1.xml"/><Relationship Id="rId15" Type="http://schemas.openxmlformats.org/officeDocument/2006/relationships/font" Target="fonts/font8.fntdata"/><Relationship Id="rId23" Type="http://schemas.openxmlformats.org/officeDocument/2006/relationships/font" Target="fonts/font16.fntdata"/><Relationship Id="rId28" Type="http://schemas.openxmlformats.org/officeDocument/2006/relationships/theme" Target="theme/theme1.xml"/><Relationship Id="rId10" Type="http://schemas.openxmlformats.org/officeDocument/2006/relationships/font" Target="fonts/font3.fntdata"/><Relationship Id="rId19" Type="http://schemas.openxmlformats.org/officeDocument/2006/relationships/font" Target="fonts/font12.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font" Target="fonts/font15.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Cool, Daniel W" userId="45730932-8d79-485e-b4fe-e666c11674ed" providerId="ADAL" clId="{DE193859-2CA9-5278-8AB1-9E0A766A5D52}"/>
    <pc:docChg chg="addSld delSld modSld modMainMaster">
      <pc:chgData name="McCool, Daniel W" userId="45730932-8d79-485e-b4fe-e666c11674ed" providerId="ADAL" clId="{DE193859-2CA9-5278-8AB1-9E0A766A5D52}" dt="2026-09-11T16:47:00.603" v="10" actId="680"/>
      <pc:docMkLst>
        <pc:docMk/>
      </pc:docMkLst>
      <pc:sldChg chg="modSp del mod">
        <pc:chgData name="McCool, Daniel W" userId="45730932-8d79-485e-b4fe-e666c11674ed" providerId="ADAL" clId="{DE193859-2CA9-5278-8AB1-9E0A766A5D52}" dt="2026-09-11T16:46:56.190" v="8" actId="2696"/>
        <pc:sldMkLst>
          <pc:docMk/>
          <pc:sldMk cId="1305015210" sldId="256"/>
        </pc:sldMkLst>
        <pc:spChg chg="mod">
          <ac:chgData name="McCool, Daniel W" userId="45730932-8d79-485e-b4fe-e666c11674ed" providerId="ADAL" clId="{DE193859-2CA9-5278-8AB1-9E0A766A5D52}" dt="2026-09-11T16:45:01.026" v="0" actId="2711"/>
          <ac:spMkLst>
            <pc:docMk/>
            <pc:sldMk cId="1305015210" sldId="256"/>
            <ac:spMk id="2" creationId="{B543B2DB-EB0E-11C9-3A35-981BE82CA82E}"/>
          </ac:spMkLst>
        </pc:spChg>
        <pc:spChg chg="mod">
          <ac:chgData name="McCool, Daniel W" userId="45730932-8d79-485e-b4fe-e666c11674ed" providerId="ADAL" clId="{DE193859-2CA9-5278-8AB1-9E0A766A5D52}" dt="2026-09-11T16:45:16.461" v="2" actId="113"/>
          <ac:spMkLst>
            <pc:docMk/>
            <pc:sldMk cId="1305015210" sldId="256"/>
            <ac:spMk id="3" creationId="{5577CD57-C5C1-BCFB-52C7-4ED7734697EB}"/>
          </ac:spMkLst>
        </pc:spChg>
      </pc:sldChg>
      <pc:sldChg chg="new">
        <pc:chgData name="McCool, Daniel W" userId="45730932-8d79-485e-b4fe-e666c11674ed" providerId="ADAL" clId="{DE193859-2CA9-5278-8AB1-9E0A766A5D52}" dt="2026-09-11T16:46:58.960" v="9" actId="680"/>
        <pc:sldMkLst>
          <pc:docMk/>
          <pc:sldMk cId="3504898260" sldId="256"/>
        </pc:sldMkLst>
      </pc:sldChg>
      <pc:sldChg chg="new">
        <pc:chgData name="McCool, Daniel W" userId="45730932-8d79-485e-b4fe-e666c11674ed" providerId="ADAL" clId="{DE193859-2CA9-5278-8AB1-9E0A766A5D52}" dt="2026-09-11T16:47:00.603" v="10" actId="680"/>
        <pc:sldMkLst>
          <pc:docMk/>
          <pc:sldMk cId="3685208024" sldId="257"/>
        </pc:sldMkLst>
      </pc:sldChg>
      <pc:sldMasterChg chg="addSldLayout modSldLayout">
        <pc:chgData name="McCool, Daniel W" userId="45730932-8d79-485e-b4fe-e666c11674ed" providerId="ADAL" clId="{DE193859-2CA9-5278-8AB1-9E0A766A5D52}" dt="2026-09-11T16:46:46.441" v="7" actId="14826"/>
        <pc:sldMasterMkLst>
          <pc:docMk/>
          <pc:sldMasterMk cId="3796946083" sldId="2147483648"/>
        </pc:sldMasterMkLst>
        <pc:sldLayoutChg chg="modSp mod">
          <pc:chgData name="McCool, Daniel W" userId="45730932-8d79-485e-b4fe-e666c11674ed" providerId="ADAL" clId="{DE193859-2CA9-5278-8AB1-9E0A766A5D52}" dt="2026-09-11T16:45:54.905" v="4" actId="2711"/>
          <pc:sldLayoutMkLst>
            <pc:docMk/>
            <pc:sldMasterMk cId="3796946083" sldId="2147483648"/>
            <pc:sldLayoutMk cId="2594851992" sldId="2147483696"/>
          </pc:sldLayoutMkLst>
          <pc:spChg chg="mod">
            <ac:chgData name="McCool, Daniel W" userId="45730932-8d79-485e-b4fe-e666c11674ed" providerId="ADAL" clId="{DE193859-2CA9-5278-8AB1-9E0A766A5D52}" dt="2026-09-11T16:45:48.702" v="3" actId="2711"/>
            <ac:spMkLst>
              <pc:docMk/>
              <pc:sldMasterMk cId="3796946083" sldId="2147483648"/>
              <pc:sldLayoutMk cId="2594851992" sldId="2147483696"/>
              <ac:spMk id="2" creationId="{A86D5857-7983-141B-EE2A-74FDD511181D}"/>
            </ac:spMkLst>
          </pc:spChg>
          <pc:spChg chg="mod">
            <ac:chgData name="McCool, Daniel W" userId="45730932-8d79-485e-b4fe-e666c11674ed" providerId="ADAL" clId="{DE193859-2CA9-5278-8AB1-9E0A766A5D52}" dt="2026-09-11T16:45:54.905" v="4" actId="2711"/>
            <ac:spMkLst>
              <pc:docMk/>
              <pc:sldMasterMk cId="3796946083" sldId="2147483648"/>
              <pc:sldLayoutMk cId="2594851992" sldId="2147483696"/>
              <ac:spMk id="3" creationId="{77380A6B-072C-9E8B-BF5F-260AE27B342C}"/>
            </ac:spMkLst>
          </pc:spChg>
        </pc:sldLayoutChg>
        <pc:sldLayoutChg chg="modSp add mod modTransition setBg">
          <pc:chgData name="McCool, Daniel W" userId="45730932-8d79-485e-b4fe-e666c11674ed" providerId="ADAL" clId="{DE193859-2CA9-5278-8AB1-9E0A766A5D52}" dt="2026-09-11T16:46:46.441" v="7" actId="14826"/>
          <pc:sldLayoutMkLst>
            <pc:docMk/>
            <pc:sldMasterMk cId="3796946083" sldId="2147483648"/>
            <pc:sldLayoutMk cId="3499770527" sldId="2147483697"/>
          </pc:sldLayoutMkLst>
          <pc:picChg chg="mod">
            <ac:chgData name="McCool, Daniel W" userId="45730932-8d79-485e-b4fe-e666c11674ed" providerId="ADAL" clId="{DE193859-2CA9-5278-8AB1-9E0A766A5D52}" dt="2026-09-11T16:46:46.441" v="7" actId="14826"/>
            <ac:picMkLst>
              <pc:docMk/>
              <pc:sldMasterMk cId="3796946083" sldId="2147483648"/>
              <pc:sldLayoutMk cId="3499770527" sldId="2147483697"/>
              <ac:picMk id="27" creationId="{C518A7D8-8B50-5097-B5FE-860C280F4268}"/>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FA6CCD-44B4-7048-8FE7-EB5C8392DF20}" type="datetimeFigureOut">
              <a:rPr lang="en-US" smtClean="0"/>
              <a:t>9/11/26</a:t>
            </a:fld>
            <a:endParaRPr lang="en-US"/>
          </a:p>
        </p:txBody>
      </p:sp>
      <p:sp>
        <p:nvSpPr>
          <p:cNvPr id="4" name="Slide Image Placeholder 3"/>
          <p:cNvSpPr>
            <a:spLocks noGrp="1" noRot="1" noChangeAspect="1"/>
          </p:cNvSpPr>
          <p:nvPr>
            <p:ph type="sldImg" idx="2"/>
          </p:nvPr>
        </p:nvSpPr>
        <p:spPr>
          <a:xfrm>
            <a:off x="1714500" y="1143000"/>
            <a:ext cx="34290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CF85DA-62FB-684F-B8C2-9C6F4EF2AD70}" type="slidenum">
              <a:rPr lang="en-US" smtClean="0"/>
              <a:t>‹#›</a:t>
            </a:fld>
            <a:endParaRPr lang="en-US"/>
          </a:p>
        </p:txBody>
      </p:sp>
    </p:spTree>
    <p:extLst>
      <p:ext uri="{BB962C8B-B14F-4D97-AF65-F5344CB8AC3E}">
        <p14:creationId xmlns:p14="http://schemas.microsoft.com/office/powerpoint/2010/main" val="3904488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hasCustomPrompt="1"/>
          </p:nvPr>
        </p:nvSpPr>
        <p:spPr>
          <a:xfrm>
            <a:off x="884075" y="446851"/>
            <a:ext cx="7601315" cy="1747306"/>
          </a:xfrm>
        </p:spPr>
        <p:txBody>
          <a:bodyPr anchor="b"/>
          <a:lstStyle>
            <a:lvl1pPr algn="l">
              <a:defRPr sz="7200" b="1" i="0">
                <a:latin typeface="Hubot Sans Condensed Condensed" pitchFamily="2" charset="77"/>
                <a:cs typeface="Calibri" panose="020F0502020204030204" pitchFamily="34" charset="0"/>
              </a:defRPr>
            </a:lvl1pPr>
          </a:lstStyle>
          <a:p>
            <a:r>
              <a:rPr lang="en-US" dirty="0"/>
              <a:t>Event Title</a:t>
            </a:r>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874040" y="2633247"/>
            <a:ext cx="6858000" cy="917668"/>
          </a:xfrm>
        </p:spPr>
        <p:txBody>
          <a:bodyPr/>
          <a:lstStyle>
            <a:lvl1pPr marL="0" indent="0" algn="l">
              <a:buNone/>
              <a:defRPr sz="2640" b="0" i="0">
                <a:latin typeface="Merriweather" pitchFamily="2" charset="77"/>
                <a:ea typeface="Merriweather" pitchFamily="2" charset="77"/>
                <a:cs typeface="Merriweather" pitchFamily="2" charset="77"/>
              </a:defRPr>
            </a:lvl1pPr>
            <a:lvl2pPr marL="548647" indent="0" algn="ctr">
              <a:buNone/>
              <a:defRPr sz="2400"/>
            </a:lvl2pPr>
            <a:lvl3pPr marL="1097293" indent="0" algn="ctr">
              <a:buNone/>
              <a:defRPr sz="2160"/>
            </a:lvl3pPr>
            <a:lvl4pPr marL="1645940" indent="0" algn="ctr">
              <a:buNone/>
              <a:defRPr sz="1920"/>
            </a:lvl4pPr>
            <a:lvl5pPr marL="2194588" indent="0" algn="ctr">
              <a:buNone/>
              <a:defRPr sz="1920"/>
            </a:lvl5pPr>
            <a:lvl6pPr marL="2743235" indent="0" algn="ctr">
              <a:buNone/>
              <a:defRPr sz="1920"/>
            </a:lvl6pPr>
            <a:lvl7pPr marL="3291881" indent="0" algn="ctr">
              <a:buNone/>
              <a:defRPr sz="1920"/>
            </a:lvl7pPr>
            <a:lvl8pPr marL="3840528" indent="0" algn="ctr">
              <a:buNone/>
              <a:defRPr sz="1920"/>
            </a:lvl8pPr>
            <a:lvl9pPr marL="4389175" indent="0" algn="ctr">
              <a:buNone/>
              <a:defRPr sz="1920"/>
            </a:lvl9pPr>
          </a:lstStyle>
          <a:p>
            <a:r>
              <a:rPr lang="en-US" dirty="0"/>
              <a:t>Event Subtitle</a:t>
            </a:r>
          </a:p>
        </p:txBody>
      </p:sp>
      <p:sp>
        <p:nvSpPr>
          <p:cNvPr id="14" name="Rectangle 13">
            <a:extLst>
              <a:ext uri="{FF2B5EF4-FFF2-40B4-BE49-F238E27FC236}">
                <a16:creationId xmlns:a16="http://schemas.microsoft.com/office/drawing/2014/main" id="{F1B2C7F6-E9B4-F01D-4A36-1ECA73336D0E}"/>
              </a:ext>
            </a:extLst>
          </p:cNvPr>
          <p:cNvSpPr/>
          <p:nvPr userDrawn="1"/>
        </p:nvSpPr>
        <p:spPr>
          <a:xfrm>
            <a:off x="-1" y="0"/>
            <a:ext cx="463463" cy="8229600"/>
          </a:xfrm>
          <a:prstGeom prst="rect">
            <a:avLst/>
          </a:prstGeom>
          <a:solidFill>
            <a:srgbClr val="A51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a:extLst>
              <a:ext uri="{FF2B5EF4-FFF2-40B4-BE49-F238E27FC236}">
                <a16:creationId xmlns:a16="http://schemas.microsoft.com/office/drawing/2014/main" id="{C4A6164A-A8CA-75D3-6E13-AD13C069FBE8}"/>
              </a:ext>
            </a:extLst>
          </p:cNvPr>
          <p:cNvSpPr>
            <a:spLocks noGrp="1"/>
          </p:cNvSpPr>
          <p:nvPr>
            <p:ph type="pic" sz="quarter" idx="10"/>
          </p:nvPr>
        </p:nvSpPr>
        <p:spPr>
          <a:xfrm>
            <a:off x="939210" y="3971216"/>
            <a:ext cx="1376363" cy="1375880"/>
          </a:xfrm>
          <a:prstGeom prst="ellipse">
            <a:avLst/>
          </a:prstGeom>
        </p:spPr>
        <p:txBody>
          <a:bodyPr/>
          <a:lstStyle/>
          <a:p>
            <a:endParaRPr lang="en-US"/>
          </a:p>
        </p:txBody>
      </p:sp>
      <p:sp>
        <p:nvSpPr>
          <p:cNvPr id="18" name="Picture Placeholder 16">
            <a:extLst>
              <a:ext uri="{FF2B5EF4-FFF2-40B4-BE49-F238E27FC236}">
                <a16:creationId xmlns:a16="http://schemas.microsoft.com/office/drawing/2014/main" id="{BA89E722-AECD-CDC7-9BD8-1824F99D6163}"/>
              </a:ext>
            </a:extLst>
          </p:cNvPr>
          <p:cNvSpPr>
            <a:spLocks noGrp="1"/>
          </p:cNvSpPr>
          <p:nvPr>
            <p:ph type="pic" sz="quarter" idx="11"/>
          </p:nvPr>
        </p:nvSpPr>
        <p:spPr>
          <a:xfrm>
            <a:off x="3308370" y="3971216"/>
            <a:ext cx="1376363" cy="1375880"/>
          </a:xfrm>
          <a:prstGeom prst="ellipse">
            <a:avLst/>
          </a:prstGeom>
        </p:spPr>
        <p:txBody>
          <a:bodyPr/>
          <a:lstStyle/>
          <a:p>
            <a:endParaRPr lang="en-US"/>
          </a:p>
        </p:txBody>
      </p:sp>
      <p:sp>
        <p:nvSpPr>
          <p:cNvPr id="19" name="Picture Placeholder 16">
            <a:extLst>
              <a:ext uri="{FF2B5EF4-FFF2-40B4-BE49-F238E27FC236}">
                <a16:creationId xmlns:a16="http://schemas.microsoft.com/office/drawing/2014/main" id="{0D26D556-C789-2BEE-33C8-98F1037A4885}"/>
              </a:ext>
            </a:extLst>
          </p:cNvPr>
          <p:cNvSpPr>
            <a:spLocks noGrp="1"/>
          </p:cNvSpPr>
          <p:nvPr>
            <p:ph type="pic" sz="quarter" idx="12"/>
          </p:nvPr>
        </p:nvSpPr>
        <p:spPr>
          <a:xfrm>
            <a:off x="5677530" y="3971216"/>
            <a:ext cx="1376363" cy="1375880"/>
          </a:xfrm>
          <a:prstGeom prst="ellipse">
            <a:avLst/>
          </a:prstGeom>
        </p:spPr>
        <p:txBody>
          <a:bodyPr/>
          <a:lstStyle/>
          <a:p>
            <a:endParaRPr lang="en-US"/>
          </a:p>
        </p:txBody>
      </p:sp>
      <p:sp>
        <p:nvSpPr>
          <p:cNvPr id="21" name="Text Placeholder 20">
            <a:extLst>
              <a:ext uri="{FF2B5EF4-FFF2-40B4-BE49-F238E27FC236}">
                <a16:creationId xmlns:a16="http://schemas.microsoft.com/office/drawing/2014/main" id="{2C5576A4-DDA4-547E-8333-0FB0270E1237}"/>
              </a:ext>
            </a:extLst>
          </p:cNvPr>
          <p:cNvSpPr>
            <a:spLocks noGrp="1"/>
          </p:cNvSpPr>
          <p:nvPr>
            <p:ph type="body" sz="quarter" idx="13" hasCustomPrompt="1"/>
          </p:nvPr>
        </p:nvSpPr>
        <p:spPr>
          <a:xfrm>
            <a:off x="884076" y="5531718"/>
            <a:ext cx="2054510" cy="1027114"/>
          </a:xfrm>
        </p:spPr>
        <p:txBody>
          <a:bodyPr/>
          <a:lstStyle>
            <a:lvl1pPr>
              <a:buNone/>
              <a:defRPr sz="1400" b="1">
                <a:latin typeface="Merriweather" panose="02000000000000000000" pitchFamily="2" charset="77"/>
                <a:cs typeface="Merriweather" panose="02000000000000000000" pitchFamily="2" charset="77"/>
              </a:defRPr>
            </a:lvl1pPr>
          </a:lstStyle>
          <a:p>
            <a:pPr lvl="0"/>
            <a:r>
              <a:rPr lang="en-US" dirty="0"/>
              <a:t>Name 1</a:t>
            </a:r>
          </a:p>
          <a:p>
            <a:pPr lvl="0"/>
            <a:r>
              <a:rPr lang="en-US" b="0" dirty="0"/>
              <a:t>Title 1</a:t>
            </a:r>
            <a:endParaRPr lang="en-US" dirty="0"/>
          </a:p>
        </p:txBody>
      </p:sp>
      <p:sp>
        <p:nvSpPr>
          <p:cNvPr id="22" name="Text Placeholder 20">
            <a:extLst>
              <a:ext uri="{FF2B5EF4-FFF2-40B4-BE49-F238E27FC236}">
                <a16:creationId xmlns:a16="http://schemas.microsoft.com/office/drawing/2014/main" id="{853F49B4-FAE4-FDEB-7C3C-9655926DEC93}"/>
              </a:ext>
            </a:extLst>
          </p:cNvPr>
          <p:cNvSpPr>
            <a:spLocks noGrp="1"/>
          </p:cNvSpPr>
          <p:nvPr>
            <p:ph type="body" sz="quarter" idx="14" hasCustomPrompt="1"/>
          </p:nvPr>
        </p:nvSpPr>
        <p:spPr>
          <a:xfrm>
            <a:off x="3308370" y="5531719"/>
            <a:ext cx="2054510" cy="1027113"/>
          </a:xfrm>
        </p:spPr>
        <p:txBody>
          <a:bodyPr/>
          <a:lstStyle>
            <a:lvl1pPr>
              <a:buNone/>
              <a:defRPr sz="1400" b="1">
                <a:latin typeface="Merriweather" panose="02000000000000000000" pitchFamily="2" charset="77"/>
                <a:cs typeface="Merriweather" panose="02000000000000000000" pitchFamily="2" charset="77"/>
              </a:defRPr>
            </a:lvl1pPr>
          </a:lstStyle>
          <a:p>
            <a:pPr lvl="0"/>
            <a:r>
              <a:rPr lang="en-US" dirty="0"/>
              <a:t>Name 2</a:t>
            </a:r>
          </a:p>
          <a:p>
            <a:pPr lvl="0"/>
            <a:r>
              <a:rPr lang="en-US" b="0" dirty="0"/>
              <a:t>Title 2</a:t>
            </a:r>
            <a:endParaRPr lang="en-US" dirty="0"/>
          </a:p>
        </p:txBody>
      </p:sp>
      <p:sp>
        <p:nvSpPr>
          <p:cNvPr id="23" name="Text Placeholder 20">
            <a:extLst>
              <a:ext uri="{FF2B5EF4-FFF2-40B4-BE49-F238E27FC236}">
                <a16:creationId xmlns:a16="http://schemas.microsoft.com/office/drawing/2014/main" id="{F65C3796-2844-78DF-0386-0138BDB28EA6}"/>
              </a:ext>
            </a:extLst>
          </p:cNvPr>
          <p:cNvSpPr>
            <a:spLocks noGrp="1"/>
          </p:cNvSpPr>
          <p:nvPr>
            <p:ph type="body" sz="quarter" idx="15" hasCustomPrompt="1"/>
          </p:nvPr>
        </p:nvSpPr>
        <p:spPr>
          <a:xfrm>
            <a:off x="5677530" y="5531718"/>
            <a:ext cx="2054510" cy="1027113"/>
          </a:xfrm>
        </p:spPr>
        <p:txBody>
          <a:bodyPr/>
          <a:lstStyle>
            <a:lvl1pPr>
              <a:buNone/>
              <a:defRPr sz="1400" b="1">
                <a:latin typeface="Merriweather" panose="02000000000000000000" pitchFamily="2" charset="77"/>
                <a:cs typeface="Merriweather" panose="02000000000000000000" pitchFamily="2" charset="77"/>
              </a:defRPr>
            </a:lvl1pPr>
          </a:lstStyle>
          <a:p>
            <a:pPr lvl="0"/>
            <a:r>
              <a:rPr lang="en-US" dirty="0"/>
              <a:t>Name 3</a:t>
            </a:r>
          </a:p>
          <a:p>
            <a:pPr lvl="0"/>
            <a:r>
              <a:rPr lang="en-US" b="0" dirty="0"/>
              <a:t>Title 3</a:t>
            </a:r>
            <a:endParaRPr lang="en-US" dirty="0"/>
          </a:p>
        </p:txBody>
      </p:sp>
      <p:sp>
        <p:nvSpPr>
          <p:cNvPr id="25" name="Text Placeholder 24">
            <a:extLst>
              <a:ext uri="{FF2B5EF4-FFF2-40B4-BE49-F238E27FC236}">
                <a16:creationId xmlns:a16="http://schemas.microsoft.com/office/drawing/2014/main" id="{7748D160-6F0F-DC82-3BDA-C2BDD60CC574}"/>
              </a:ext>
            </a:extLst>
          </p:cNvPr>
          <p:cNvSpPr>
            <a:spLocks noGrp="1"/>
          </p:cNvSpPr>
          <p:nvPr>
            <p:ph type="body" sz="quarter" idx="16" hasCustomPrompt="1"/>
          </p:nvPr>
        </p:nvSpPr>
        <p:spPr>
          <a:xfrm>
            <a:off x="3664467" y="6743452"/>
            <a:ext cx="5177020" cy="1235323"/>
          </a:xfrm>
        </p:spPr>
        <p:txBody>
          <a:bodyPr>
            <a:noAutofit/>
          </a:bodyPr>
          <a:lstStyle>
            <a:lvl1pPr algn="r">
              <a:buNone/>
              <a:defRPr sz="1800">
                <a:latin typeface="Merriweather" panose="02000000000000000000" pitchFamily="2" charset="77"/>
                <a:cs typeface="Merriweather" panose="02000000000000000000" pitchFamily="2" charset="77"/>
              </a:defRPr>
            </a:lvl1pPr>
            <a:lvl2pPr>
              <a:defRPr sz="2800">
                <a:latin typeface="Merriweather" panose="02000000000000000000" pitchFamily="2" charset="77"/>
                <a:cs typeface="Merriweather" panose="02000000000000000000" pitchFamily="2" charset="77"/>
              </a:defRPr>
            </a:lvl2pPr>
            <a:lvl3pPr>
              <a:defRPr sz="2000">
                <a:latin typeface="Merriweather" panose="02000000000000000000" pitchFamily="2" charset="77"/>
                <a:cs typeface="Merriweather" panose="02000000000000000000" pitchFamily="2" charset="77"/>
              </a:defRPr>
            </a:lvl3pPr>
            <a:lvl4pPr>
              <a:defRPr sz="2000">
                <a:latin typeface="Merriweather" panose="02000000000000000000" pitchFamily="2" charset="77"/>
                <a:cs typeface="Merriweather" panose="02000000000000000000" pitchFamily="2" charset="77"/>
              </a:defRPr>
            </a:lvl4pPr>
            <a:lvl5pPr>
              <a:defRPr sz="1800">
                <a:latin typeface="Merriweather" panose="02000000000000000000" pitchFamily="2" charset="77"/>
                <a:cs typeface="Merriweather" panose="02000000000000000000" pitchFamily="2" charset="77"/>
              </a:defRPr>
            </a:lvl5pPr>
          </a:lstStyle>
          <a:p>
            <a:pPr lvl="0"/>
            <a:r>
              <a:rPr lang="en-US" sz="1800" dirty="0"/>
              <a:t>Date, Time</a:t>
            </a:r>
          </a:p>
          <a:p>
            <a:pPr lvl="0"/>
            <a:r>
              <a:rPr lang="en-US" sz="1800" dirty="0"/>
              <a:t>Location</a:t>
            </a:r>
          </a:p>
          <a:p>
            <a:pPr lvl="0"/>
            <a:r>
              <a:rPr lang="en-US" sz="1800" dirty="0"/>
              <a:t>Free/Registration Required</a:t>
            </a:r>
            <a:endParaRPr lang="en-US" dirty="0"/>
          </a:p>
        </p:txBody>
      </p:sp>
      <p:pic>
        <p:nvPicPr>
          <p:cNvPr id="27" name="Picture 26">
            <a:extLst>
              <a:ext uri="{FF2B5EF4-FFF2-40B4-BE49-F238E27FC236}">
                <a16:creationId xmlns:a16="http://schemas.microsoft.com/office/drawing/2014/main" id="{C518A7D8-8B50-5097-B5FE-860C280F4268}"/>
              </a:ext>
            </a:extLst>
          </p:cNvPr>
          <p:cNvPicPr>
            <a:picLocks noChangeAspect="1"/>
          </p:cNvPicPr>
          <p:nvPr userDrawn="1"/>
        </p:nvPicPr>
        <p:blipFill>
          <a:blip r:embed="rId2"/>
          <a:stretch>
            <a:fillRect/>
          </a:stretch>
        </p:blipFill>
        <p:spPr>
          <a:xfrm>
            <a:off x="874040" y="7401912"/>
            <a:ext cx="2362390" cy="576863"/>
          </a:xfrm>
          <a:prstGeom prst="rect">
            <a:avLst/>
          </a:prstGeom>
        </p:spPr>
      </p:pic>
    </p:spTree>
    <p:extLst>
      <p:ext uri="{BB962C8B-B14F-4D97-AF65-F5344CB8AC3E}">
        <p14:creationId xmlns:p14="http://schemas.microsoft.com/office/powerpoint/2010/main" val="25948519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D5857-7983-141B-EE2A-74FDD511181D}"/>
              </a:ext>
            </a:extLst>
          </p:cNvPr>
          <p:cNvSpPr>
            <a:spLocks noGrp="1"/>
          </p:cNvSpPr>
          <p:nvPr>
            <p:ph type="ctrTitle" hasCustomPrompt="1"/>
          </p:nvPr>
        </p:nvSpPr>
        <p:spPr>
          <a:xfrm>
            <a:off x="884075" y="446851"/>
            <a:ext cx="7601315" cy="1747306"/>
          </a:xfrm>
        </p:spPr>
        <p:txBody>
          <a:bodyPr anchor="b"/>
          <a:lstStyle>
            <a:lvl1pPr algn="l">
              <a:defRPr sz="7200" b="1" i="0">
                <a:latin typeface="Hubot Sans Condensed Condensed" pitchFamily="2" charset="77"/>
                <a:cs typeface="Calibri" panose="020F0502020204030204" pitchFamily="34" charset="0"/>
              </a:defRPr>
            </a:lvl1pPr>
          </a:lstStyle>
          <a:p>
            <a:r>
              <a:rPr lang="en-US" dirty="0"/>
              <a:t>Event Title</a:t>
            </a:r>
          </a:p>
        </p:txBody>
      </p:sp>
      <p:sp>
        <p:nvSpPr>
          <p:cNvPr id="3" name="Subtitle 2">
            <a:extLst>
              <a:ext uri="{FF2B5EF4-FFF2-40B4-BE49-F238E27FC236}">
                <a16:creationId xmlns:a16="http://schemas.microsoft.com/office/drawing/2014/main" id="{77380A6B-072C-9E8B-BF5F-260AE27B342C}"/>
              </a:ext>
            </a:extLst>
          </p:cNvPr>
          <p:cNvSpPr>
            <a:spLocks noGrp="1"/>
          </p:cNvSpPr>
          <p:nvPr>
            <p:ph type="subTitle" idx="1" hasCustomPrompt="1"/>
          </p:nvPr>
        </p:nvSpPr>
        <p:spPr>
          <a:xfrm>
            <a:off x="874040" y="2633247"/>
            <a:ext cx="6858000" cy="917668"/>
          </a:xfrm>
        </p:spPr>
        <p:txBody>
          <a:bodyPr/>
          <a:lstStyle>
            <a:lvl1pPr marL="0" indent="0" algn="l">
              <a:buNone/>
              <a:defRPr sz="2640" b="0" i="0">
                <a:latin typeface="Merriweather" pitchFamily="2" charset="77"/>
                <a:ea typeface="Merriweather" pitchFamily="2" charset="77"/>
                <a:cs typeface="Merriweather" pitchFamily="2" charset="77"/>
              </a:defRPr>
            </a:lvl1pPr>
            <a:lvl2pPr marL="548647" indent="0" algn="ctr">
              <a:buNone/>
              <a:defRPr sz="2400"/>
            </a:lvl2pPr>
            <a:lvl3pPr marL="1097293" indent="0" algn="ctr">
              <a:buNone/>
              <a:defRPr sz="2160"/>
            </a:lvl3pPr>
            <a:lvl4pPr marL="1645940" indent="0" algn="ctr">
              <a:buNone/>
              <a:defRPr sz="1920"/>
            </a:lvl4pPr>
            <a:lvl5pPr marL="2194588" indent="0" algn="ctr">
              <a:buNone/>
              <a:defRPr sz="1920"/>
            </a:lvl5pPr>
            <a:lvl6pPr marL="2743235" indent="0" algn="ctr">
              <a:buNone/>
              <a:defRPr sz="1920"/>
            </a:lvl6pPr>
            <a:lvl7pPr marL="3291881" indent="0" algn="ctr">
              <a:buNone/>
              <a:defRPr sz="1920"/>
            </a:lvl7pPr>
            <a:lvl8pPr marL="3840528" indent="0" algn="ctr">
              <a:buNone/>
              <a:defRPr sz="1920"/>
            </a:lvl8pPr>
            <a:lvl9pPr marL="4389175" indent="0" algn="ctr">
              <a:buNone/>
              <a:defRPr sz="1920"/>
            </a:lvl9pPr>
          </a:lstStyle>
          <a:p>
            <a:r>
              <a:rPr lang="en-US" dirty="0"/>
              <a:t>Event Subtitle</a:t>
            </a:r>
          </a:p>
        </p:txBody>
      </p:sp>
      <p:sp>
        <p:nvSpPr>
          <p:cNvPr id="14" name="Rectangle 13">
            <a:extLst>
              <a:ext uri="{FF2B5EF4-FFF2-40B4-BE49-F238E27FC236}">
                <a16:creationId xmlns:a16="http://schemas.microsoft.com/office/drawing/2014/main" id="{F1B2C7F6-E9B4-F01D-4A36-1ECA73336D0E}"/>
              </a:ext>
            </a:extLst>
          </p:cNvPr>
          <p:cNvSpPr/>
          <p:nvPr userDrawn="1"/>
        </p:nvSpPr>
        <p:spPr>
          <a:xfrm>
            <a:off x="-1" y="0"/>
            <a:ext cx="463463" cy="8229600"/>
          </a:xfrm>
          <a:prstGeom prst="rect">
            <a:avLst/>
          </a:prstGeom>
          <a:solidFill>
            <a:srgbClr val="A51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icture Placeholder 16">
            <a:extLst>
              <a:ext uri="{FF2B5EF4-FFF2-40B4-BE49-F238E27FC236}">
                <a16:creationId xmlns:a16="http://schemas.microsoft.com/office/drawing/2014/main" id="{C4A6164A-A8CA-75D3-6E13-AD13C069FBE8}"/>
              </a:ext>
            </a:extLst>
          </p:cNvPr>
          <p:cNvSpPr>
            <a:spLocks noGrp="1"/>
          </p:cNvSpPr>
          <p:nvPr>
            <p:ph type="pic" sz="quarter" idx="10"/>
          </p:nvPr>
        </p:nvSpPr>
        <p:spPr>
          <a:xfrm>
            <a:off x="939210" y="3971216"/>
            <a:ext cx="1376363" cy="1375880"/>
          </a:xfrm>
          <a:prstGeom prst="ellipse">
            <a:avLst/>
          </a:prstGeom>
        </p:spPr>
        <p:txBody>
          <a:bodyPr/>
          <a:lstStyle/>
          <a:p>
            <a:endParaRPr lang="en-US"/>
          </a:p>
        </p:txBody>
      </p:sp>
      <p:sp>
        <p:nvSpPr>
          <p:cNvPr id="18" name="Picture Placeholder 16">
            <a:extLst>
              <a:ext uri="{FF2B5EF4-FFF2-40B4-BE49-F238E27FC236}">
                <a16:creationId xmlns:a16="http://schemas.microsoft.com/office/drawing/2014/main" id="{BA89E722-AECD-CDC7-9BD8-1824F99D6163}"/>
              </a:ext>
            </a:extLst>
          </p:cNvPr>
          <p:cNvSpPr>
            <a:spLocks noGrp="1"/>
          </p:cNvSpPr>
          <p:nvPr>
            <p:ph type="pic" sz="quarter" idx="11"/>
          </p:nvPr>
        </p:nvSpPr>
        <p:spPr>
          <a:xfrm>
            <a:off x="3308370" y="3971216"/>
            <a:ext cx="1376363" cy="1375880"/>
          </a:xfrm>
          <a:prstGeom prst="ellipse">
            <a:avLst/>
          </a:prstGeom>
        </p:spPr>
        <p:txBody>
          <a:bodyPr/>
          <a:lstStyle/>
          <a:p>
            <a:endParaRPr lang="en-US"/>
          </a:p>
        </p:txBody>
      </p:sp>
      <p:sp>
        <p:nvSpPr>
          <p:cNvPr id="19" name="Picture Placeholder 16">
            <a:extLst>
              <a:ext uri="{FF2B5EF4-FFF2-40B4-BE49-F238E27FC236}">
                <a16:creationId xmlns:a16="http://schemas.microsoft.com/office/drawing/2014/main" id="{0D26D556-C789-2BEE-33C8-98F1037A4885}"/>
              </a:ext>
            </a:extLst>
          </p:cNvPr>
          <p:cNvSpPr>
            <a:spLocks noGrp="1"/>
          </p:cNvSpPr>
          <p:nvPr>
            <p:ph type="pic" sz="quarter" idx="12"/>
          </p:nvPr>
        </p:nvSpPr>
        <p:spPr>
          <a:xfrm>
            <a:off x="5677530" y="3971216"/>
            <a:ext cx="1376363" cy="1375880"/>
          </a:xfrm>
          <a:prstGeom prst="ellipse">
            <a:avLst/>
          </a:prstGeom>
        </p:spPr>
        <p:txBody>
          <a:bodyPr/>
          <a:lstStyle/>
          <a:p>
            <a:endParaRPr lang="en-US"/>
          </a:p>
        </p:txBody>
      </p:sp>
      <p:sp>
        <p:nvSpPr>
          <p:cNvPr id="21" name="Text Placeholder 20">
            <a:extLst>
              <a:ext uri="{FF2B5EF4-FFF2-40B4-BE49-F238E27FC236}">
                <a16:creationId xmlns:a16="http://schemas.microsoft.com/office/drawing/2014/main" id="{2C5576A4-DDA4-547E-8333-0FB0270E1237}"/>
              </a:ext>
            </a:extLst>
          </p:cNvPr>
          <p:cNvSpPr>
            <a:spLocks noGrp="1"/>
          </p:cNvSpPr>
          <p:nvPr>
            <p:ph type="body" sz="quarter" idx="13" hasCustomPrompt="1"/>
          </p:nvPr>
        </p:nvSpPr>
        <p:spPr>
          <a:xfrm>
            <a:off x="884076" y="5531718"/>
            <a:ext cx="2054510" cy="1027114"/>
          </a:xfrm>
        </p:spPr>
        <p:txBody>
          <a:bodyPr/>
          <a:lstStyle>
            <a:lvl1pPr>
              <a:buNone/>
              <a:defRPr sz="1400" b="1">
                <a:latin typeface="Merriweather" panose="02000000000000000000" pitchFamily="2" charset="77"/>
                <a:cs typeface="Merriweather" panose="02000000000000000000" pitchFamily="2" charset="77"/>
              </a:defRPr>
            </a:lvl1pPr>
          </a:lstStyle>
          <a:p>
            <a:pPr lvl="0"/>
            <a:r>
              <a:rPr lang="en-US" dirty="0"/>
              <a:t>Name 1</a:t>
            </a:r>
          </a:p>
          <a:p>
            <a:pPr lvl="0"/>
            <a:r>
              <a:rPr lang="en-US" b="0" dirty="0"/>
              <a:t>Title 1</a:t>
            </a:r>
            <a:endParaRPr lang="en-US" dirty="0"/>
          </a:p>
        </p:txBody>
      </p:sp>
      <p:sp>
        <p:nvSpPr>
          <p:cNvPr id="22" name="Text Placeholder 20">
            <a:extLst>
              <a:ext uri="{FF2B5EF4-FFF2-40B4-BE49-F238E27FC236}">
                <a16:creationId xmlns:a16="http://schemas.microsoft.com/office/drawing/2014/main" id="{853F49B4-FAE4-FDEB-7C3C-9655926DEC93}"/>
              </a:ext>
            </a:extLst>
          </p:cNvPr>
          <p:cNvSpPr>
            <a:spLocks noGrp="1"/>
          </p:cNvSpPr>
          <p:nvPr>
            <p:ph type="body" sz="quarter" idx="14" hasCustomPrompt="1"/>
          </p:nvPr>
        </p:nvSpPr>
        <p:spPr>
          <a:xfrm>
            <a:off x="3308370" y="5531719"/>
            <a:ext cx="2054510" cy="1027113"/>
          </a:xfrm>
        </p:spPr>
        <p:txBody>
          <a:bodyPr/>
          <a:lstStyle>
            <a:lvl1pPr>
              <a:buNone/>
              <a:defRPr sz="1400" b="1">
                <a:latin typeface="Merriweather" panose="02000000000000000000" pitchFamily="2" charset="77"/>
                <a:cs typeface="Merriweather" panose="02000000000000000000" pitchFamily="2" charset="77"/>
              </a:defRPr>
            </a:lvl1pPr>
          </a:lstStyle>
          <a:p>
            <a:pPr lvl="0"/>
            <a:r>
              <a:rPr lang="en-US" dirty="0"/>
              <a:t>Name 2</a:t>
            </a:r>
          </a:p>
          <a:p>
            <a:pPr lvl="0"/>
            <a:r>
              <a:rPr lang="en-US" b="0" dirty="0"/>
              <a:t>Title 2</a:t>
            </a:r>
            <a:endParaRPr lang="en-US" dirty="0"/>
          </a:p>
        </p:txBody>
      </p:sp>
      <p:sp>
        <p:nvSpPr>
          <p:cNvPr id="23" name="Text Placeholder 20">
            <a:extLst>
              <a:ext uri="{FF2B5EF4-FFF2-40B4-BE49-F238E27FC236}">
                <a16:creationId xmlns:a16="http://schemas.microsoft.com/office/drawing/2014/main" id="{F65C3796-2844-78DF-0386-0138BDB28EA6}"/>
              </a:ext>
            </a:extLst>
          </p:cNvPr>
          <p:cNvSpPr>
            <a:spLocks noGrp="1"/>
          </p:cNvSpPr>
          <p:nvPr>
            <p:ph type="body" sz="quarter" idx="15" hasCustomPrompt="1"/>
          </p:nvPr>
        </p:nvSpPr>
        <p:spPr>
          <a:xfrm>
            <a:off x="5677530" y="5531718"/>
            <a:ext cx="2054510" cy="1027113"/>
          </a:xfrm>
        </p:spPr>
        <p:txBody>
          <a:bodyPr/>
          <a:lstStyle>
            <a:lvl1pPr>
              <a:buNone/>
              <a:defRPr sz="1400" b="1">
                <a:latin typeface="Merriweather" panose="02000000000000000000" pitchFamily="2" charset="77"/>
                <a:cs typeface="Merriweather" panose="02000000000000000000" pitchFamily="2" charset="77"/>
              </a:defRPr>
            </a:lvl1pPr>
          </a:lstStyle>
          <a:p>
            <a:pPr lvl="0"/>
            <a:r>
              <a:rPr lang="en-US" dirty="0"/>
              <a:t>Name 3</a:t>
            </a:r>
          </a:p>
          <a:p>
            <a:pPr lvl="0"/>
            <a:r>
              <a:rPr lang="en-US" b="0" dirty="0"/>
              <a:t>Title 3</a:t>
            </a:r>
            <a:endParaRPr lang="en-US" dirty="0"/>
          </a:p>
        </p:txBody>
      </p:sp>
      <p:sp>
        <p:nvSpPr>
          <p:cNvPr id="25" name="Text Placeholder 24">
            <a:extLst>
              <a:ext uri="{FF2B5EF4-FFF2-40B4-BE49-F238E27FC236}">
                <a16:creationId xmlns:a16="http://schemas.microsoft.com/office/drawing/2014/main" id="{7748D160-6F0F-DC82-3BDA-C2BDD60CC574}"/>
              </a:ext>
            </a:extLst>
          </p:cNvPr>
          <p:cNvSpPr>
            <a:spLocks noGrp="1"/>
          </p:cNvSpPr>
          <p:nvPr>
            <p:ph type="body" sz="quarter" idx="16" hasCustomPrompt="1"/>
          </p:nvPr>
        </p:nvSpPr>
        <p:spPr>
          <a:xfrm>
            <a:off x="3664467" y="6743452"/>
            <a:ext cx="5177020" cy="1235323"/>
          </a:xfrm>
        </p:spPr>
        <p:txBody>
          <a:bodyPr>
            <a:noAutofit/>
          </a:bodyPr>
          <a:lstStyle>
            <a:lvl1pPr algn="r">
              <a:buNone/>
              <a:defRPr sz="1800">
                <a:latin typeface="Merriweather" panose="02000000000000000000" pitchFamily="2" charset="77"/>
                <a:cs typeface="Merriweather" panose="02000000000000000000" pitchFamily="2" charset="77"/>
              </a:defRPr>
            </a:lvl1pPr>
            <a:lvl2pPr>
              <a:defRPr sz="2800">
                <a:latin typeface="Merriweather" panose="02000000000000000000" pitchFamily="2" charset="77"/>
                <a:cs typeface="Merriweather" panose="02000000000000000000" pitchFamily="2" charset="77"/>
              </a:defRPr>
            </a:lvl2pPr>
            <a:lvl3pPr>
              <a:defRPr sz="2000">
                <a:latin typeface="Merriweather" panose="02000000000000000000" pitchFamily="2" charset="77"/>
                <a:cs typeface="Merriweather" panose="02000000000000000000" pitchFamily="2" charset="77"/>
              </a:defRPr>
            </a:lvl3pPr>
            <a:lvl4pPr>
              <a:defRPr sz="2000">
                <a:latin typeface="Merriweather" panose="02000000000000000000" pitchFamily="2" charset="77"/>
                <a:cs typeface="Merriweather" panose="02000000000000000000" pitchFamily="2" charset="77"/>
              </a:defRPr>
            </a:lvl4pPr>
            <a:lvl5pPr>
              <a:defRPr sz="1800">
                <a:latin typeface="Merriweather" panose="02000000000000000000" pitchFamily="2" charset="77"/>
                <a:cs typeface="Merriweather" panose="02000000000000000000" pitchFamily="2" charset="77"/>
              </a:defRPr>
            </a:lvl5pPr>
          </a:lstStyle>
          <a:p>
            <a:pPr lvl="0"/>
            <a:r>
              <a:rPr lang="en-US" sz="1800" dirty="0"/>
              <a:t>Date, Time</a:t>
            </a:r>
          </a:p>
          <a:p>
            <a:pPr lvl="0"/>
            <a:r>
              <a:rPr lang="en-US" sz="1800" dirty="0"/>
              <a:t>Location</a:t>
            </a:r>
          </a:p>
          <a:p>
            <a:pPr lvl="0"/>
            <a:r>
              <a:rPr lang="en-US" sz="1800" dirty="0"/>
              <a:t>Free/Registration Required</a:t>
            </a:r>
            <a:endParaRPr lang="en-US" dirty="0"/>
          </a:p>
        </p:txBody>
      </p:sp>
      <p:pic>
        <p:nvPicPr>
          <p:cNvPr id="27" name="Picture 26">
            <a:extLst>
              <a:ext uri="{FF2B5EF4-FFF2-40B4-BE49-F238E27FC236}">
                <a16:creationId xmlns:a16="http://schemas.microsoft.com/office/drawing/2014/main" id="{C518A7D8-8B50-5097-B5FE-860C280F42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874040" y="7448047"/>
            <a:ext cx="2362390" cy="484592"/>
          </a:xfrm>
          <a:prstGeom prst="rect">
            <a:avLst/>
          </a:prstGeom>
        </p:spPr>
      </p:pic>
    </p:spTree>
    <p:extLst>
      <p:ext uri="{BB962C8B-B14F-4D97-AF65-F5344CB8AC3E}">
        <p14:creationId xmlns:p14="http://schemas.microsoft.com/office/powerpoint/2010/main" val="349977052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627106" y="2217420"/>
            <a:ext cx="7886700" cy="5221606"/>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lvl1pPr>
              <a:defRPr/>
            </a:lvl1pPr>
          </a:lstStyle>
          <a:p>
            <a:fld id="{DA0C6C1B-15F9-E641-AE83-863DB36BD250}"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1123749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628650" y="2182976"/>
            <a:ext cx="7886700" cy="5221606"/>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p>
            <a:fld id="{8F0DAA19-70AB-AF4F-A3A2-B5220EE4EA62}" type="datetime4">
              <a:rPr lang="en-US" smtClean="0"/>
              <a:t>September 11, 2026</a:t>
            </a:fld>
            <a:endParaRPr lang="en-US" dirty="0"/>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54" name="Freeform 53">
            <a:extLst>
              <a:ext uri="{FF2B5EF4-FFF2-40B4-BE49-F238E27FC236}">
                <a16:creationId xmlns:a16="http://schemas.microsoft.com/office/drawing/2014/main" id="{C2C4C28C-E0AF-6BC8-4E88-DC7DEE9EAF5A}"/>
              </a:ext>
            </a:extLst>
          </p:cNvPr>
          <p:cNvSpPr/>
          <p:nvPr userDrawn="1"/>
        </p:nvSpPr>
        <p:spPr>
          <a:xfrm>
            <a:off x="0" y="6543795"/>
            <a:ext cx="9144000" cy="1685806"/>
          </a:xfrm>
          <a:custGeom>
            <a:avLst/>
            <a:gdLst>
              <a:gd name="csX0" fmla="*/ 823704 w 12192000"/>
              <a:gd name="csY0" fmla="*/ 1199442 h 1404838"/>
              <a:gd name="csX1" fmla="*/ 775964 w 12192000"/>
              <a:gd name="csY1" fmla="*/ 1263029 h 1404838"/>
              <a:gd name="csX2" fmla="*/ 775964 w 12192000"/>
              <a:gd name="csY2" fmla="*/ 1263057 h 1404838"/>
              <a:gd name="csX3" fmla="*/ 872651 w 12192000"/>
              <a:gd name="csY3" fmla="*/ 1262618 h 1404838"/>
              <a:gd name="csX4" fmla="*/ 823704 w 12192000"/>
              <a:gd name="csY4" fmla="*/ 1199442 h 1404838"/>
              <a:gd name="csX5" fmla="*/ 1292852 w 12192000"/>
              <a:gd name="csY5" fmla="*/ 789015 h 1404838"/>
              <a:gd name="csX6" fmla="*/ 971975 w 12192000"/>
              <a:gd name="csY6" fmla="*/ 967614 h 1404838"/>
              <a:gd name="csX7" fmla="*/ 950276 w 12192000"/>
              <a:gd name="csY7" fmla="*/ 1019899 h 1404838"/>
              <a:gd name="csX8" fmla="*/ 1012408 w 12192000"/>
              <a:gd name="csY8" fmla="*/ 1019899 h 1404838"/>
              <a:gd name="csX9" fmla="*/ 1052484 w 12192000"/>
              <a:gd name="csY9" fmla="*/ 1060801 h 1404838"/>
              <a:gd name="csX10" fmla="*/ 1052484 w 12192000"/>
              <a:gd name="csY10" fmla="*/ 1070649 h 1404838"/>
              <a:gd name="csX11" fmla="*/ 1012408 w 12192000"/>
              <a:gd name="csY11" fmla="*/ 1111550 h 1404838"/>
              <a:gd name="csX12" fmla="*/ 946787 w 12192000"/>
              <a:gd name="csY12" fmla="*/ 1111550 h 1404838"/>
              <a:gd name="csX13" fmla="*/ 1261048 w 12192000"/>
              <a:gd name="csY13" fmla="*/ 1257159 h 1404838"/>
              <a:gd name="csX14" fmla="*/ 1147083 w 12192000"/>
              <a:gd name="csY14" fmla="*/ 1025578 h 1404838"/>
              <a:gd name="csX15" fmla="*/ 1267530 w 12192000"/>
              <a:gd name="csY15" fmla="*/ 893575 h 1404838"/>
              <a:gd name="csX16" fmla="*/ 1395503 w 12192000"/>
              <a:gd name="csY16" fmla="*/ 918017 h 1404838"/>
              <a:gd name="csX17" fmla="*/ 1432035 w 12192000"/>
              <a:gd name="csY17" fmla="*/ 1046673 h 1404838"/>
              <a:gd name="csX18" fmla="*/ 1305958 w 12192000"/>
              <a:gd name="csY18" fmla="*/ 1087465 h 1404838"/>
              <a:gd name="csX19" fmla="*/ 1270139 w 12192000"/>
              <a:gd name="csY19" fmla="*/ 1027937 h 1404838"/>
              <a:gd name="csX20" fmla="*/ 1273628 w 12192000"/>
              <a:gd name="csY20" fmla="*/ 1122385 h 1404838"/>
              <a:gd name="csX21" fmla="*/ 1327602 w 12192000"/>
              <a:gd name="csY21" fmla="*/ 1171873 h 1404838"/>
              <a:gd name="csX22" fmla="*/ 1340897 w 12192000"/>
              <a:gd name="csY22" fmla="*/ 1176289 h 1404838"/>
              <a:gd name="csX23" fmla="*/ 1363558 w 12192000"/>
              <a:gd name="csY23" fmla="*/ 1179883 h 1404838"/>
              <a:gd name="csX24" fmla="*/ 1502881 w 12192000"/>
              <a:gd name="csY24" fmla="*/ 1120942 h 1404838"/>
              <a:gd name="csX25" fmla="*/ 1529602 w 12192000"/>
              <a:gd name="csY25" fmla="*/ 1075002 h 1404838"/>
              <a:gd name="csX26" fmla="*/ 1529601 w 12192000"/>
              <a:gd name="csY26" fmla="*/ 1075010 h 1404838"/>
              <a:gd name="csX27" fmla="*/ 1529629 w 12192000"/>
              <a:gd name="csY27" fmla="*/ 1074955 h 1404838"/>
              <a:gd name="csX28" fmla="*/ 1529602 w 12192000"/>
              <a:gd name="csY28" fmla="*/ 1075002 h 1404838"/>
              <a:gd name="csX29" fmla="*/ 1535658 w 12192000"/>
              <a:gd name="csY29" fmla="*/ 965347 h 1404838"/>
              <a:gd name="csX30" fmla="*/ 1483043 w 12192000"/>
              <a:gd name="csY30" fmla="*/ 868914 h 1404838"/>
              <a:gd name="csX31" fmla="*/ 1348807 w 12192000"/>
              <a:gd name="csY31" fmla="*/ 795615 h 1404838"/>
              <a:gd name="csX32" fmla="*/ 1292852 w 12192000"/>
              <a:gd name="csY32" fmla="*/ 789015 h 1404838"/>
              <a:gd name="csX33" fmla="*/ 356042 w 12192000"/>
              <a:gd name="csY33" fmla="*/ 788942 h 1404838"/>
              <a:gd name="csX34" fmla="*/ 286816 w 12192000"/>
              <a:gd name="csY34" fmla="*/ 798605 h 1404838"/>
              <a:gd name="csX35" fmla="*/ 110170 w 12192000"/>
              <a:gd name="csY35" fmla="*/ 1044725 h 1404838"/>
              <a:gd name="csX36" fmla="*/ 119152 w 12192000"/>
              <a:gd name="csY36" fmla="*/ 1076684 h 1404838"/>
              <a:gd name="csX37" fmla="*/ 140879 w 12192000"/>
              <a:gd name="csY37" fmla="*/ 1114787 h 1404838"/>
              <a:gd name="csX38" fmla="*/ 188151 w 12192000"/>
              <a:gd name="csY38" fmla="*/ 1155660 h 1404838"/>
              <a:gd name="csX39" fmla="*/ 188179 w 12192000"/>
              <a:gd name="csY39" fmla="*/ 1155660 h 1404838"/>
              <a:gd name="csX40" fmla="*/ 307225 w 12192000"/>
              <a:gd name="csY40" fmla="*/ 1176289 h 1404838"/>
              <a:gd name="csX41" fmla="*/ 377542 w 12192000"/>
              <a:gd name="csY41" fmla="*/ 1027855 h 1404838"/>
              <a:gd name="csX42" fmla="*/ 338675 w 12192000"/>
              <a:gd name="csY42" fmla="*/ 1089851 h 1404838"/>
              <a:gd name="csX43" fmla="*/ 249158 w 12192000"/>
              <a:gd name="csY43" fmla="*/ 1086038 h 1404838"/>
              <a:gd name="csX44" fmla="*/ 208615 w 12192000"/>
              <a:gd name="csY44" fmla="*/ 1010737 h 1404838"/>
              <a:gd name="csX45" fmla="*/ 267726 w 12192000"/>
              <a:gd name="csY45" fmla="*/ 907511 h 1404838"/>
              <a:gd name="csX46" fmla="*/ 497055 w 12192000"/>
              <a:gd name="csY46" fmla="*/ 1008844 h 1404838"/>
              <a:gd name="csX47" fmla="*/ 384712 w 12192000"/>
              <a:gd name="csY47" fmla="*/ 1257954 h 1404838"/>
              <a:gd name="csX48" fmla="*/ 414871 w 12192000"/>
              <a:gd name="csY48" fmla="*/ 1257708 h 1404838"/>
              <a:gd name="csX49" fmla="*/ 701609 w 12192000"/>
              <a:gd name="csY49" fmla="*/ 1111522 h 1404838"/>
              <a:gd name="csX50" fmla="*/ 635658 w 12192000"/>
              <a:gd name="csY50" fmla="*/ 1111522 h 1404838"/>
              <a:gd name="csX51" fmla="*/ 595583 w 12192000"/>
              <a:gd name="csY51" fmla="*/ 1070621 h 1404838"/>
              <a:gd name="csX52" fmla="*/ 595583 w 12192000"/>
              <a:gd name="csY52" fmla="*/ 1060773 h 1404838"/>
              <a:gd name="csX53" fmla="*/ 635658 w 12192000"/>
              <a:gd name="csY53" fmla="*/ 1019872 h 1404838"/>
              <a:gd name="csX54" fmla="*/ 699137 w 12192000"/>
              <a:gd name="csY54" fmla="*/ 1019872 h 1404838"/>
              <a:gd name="csX55" fmla="*/ 553749 w 12192000"/>
              <a:gd name="csY55" fmla="*/ 844033 h 1404838"/>
              <a:gd name="csX56" fmla="*/ 356042 w 12192000"/>
              <a:gd name="csY56" fmla="*/ 788942 h 1404838"/>
              <a:gd name="csX57" fmla="*/ 1245034 w 12192000"/>
              <a:gd name="csY57" fmla="*/ 437765 h 1404838"/>
              <a:gd name="csX58" fmla="*/ 1242617 w 12192000"/>
              <a:gd name="csY58" fmla="*/ 479160 h 1404838"/>
              <a:gd name="csX59" fmla="*/ 1201277 w 12192000"/>
              <a:gd name="csY59" fmla="*/ 496936 h 1404838"/>
              <a:gd name="csX60" fmla="*/ 1163207 w 12192000"/>
              <a:gd name="csY60" fmla="*/ 469367 h 1404838"/>
              <a:gd name="csX61" fmla="*/ 1157329 w 12192000"/>
              <a:gd name="csY61" fmla="*/ 449533 h 1404838"/>
              <a:gd name="csX62" fmla="*/ 1151203 w 12192000"/>
              <a:gd name="csY62" fmla="*/ 466706 h 1404838"/>
              <a:gd name="csX63" fmla="*/ 1038228 w 12192000"/>
              <a:gd name="csY63" fmla="*/ 650089 h 1404838"/>
              <a:gd name="csX64" fmla="*/ 1027653 w 12192000"/>
              <a:gd name="csY64" fmla="*/ 665396 h 1404838"/>
              <a:gd name="csX65" fmla="*/ 966262 w 12192000"/>
              <a:gd name="csY65" fmla="*/ 756168 h 1404838"/>
              <a:gd name="csX66" fmla="*/ 1002300 w 12192000"/>
              <a:gd name="csY66" fmla="*/ 724128 h 1404838"/>
              <a:gd name="csX67" fmla="*/ 1120604 w 12192000"/>
              <a:gd name="csY67" fmla="*/ 649101 h 1404838"/>
              <a:gd name="csX68" fmla="*/ 1262668 w 12192000"/>
              <a:gd name="csY68" fmla="*/ 554406 h 1404838"/>
              <a:gd name="csX69" fmla="*/ 1282335 w 12192000"/>
              <a:gd name="csY69" fmla="*/ 474332 h 1404838"/>
              <a:gd name="csX70" fmla="*/ 1245034 w 12192000"/>
              <a:gd name="csY70" fmla="*/ 437765 h 1404838"/>
              <a:gd name="csX71" fmla="*/ 403060 w 12192000"/>
              <a:gd name="csY71" fmla="*/ 437683 h 1404838"/>
              <a:gd name="csX72" fmla="*/ 368176 w 12192000"/>
              <a:gd name="csY72" fmla="*/ 468434 h 1404838"/>
              <a:gd name="csX73" fmla="*/ 373422 w 12192000"/>
              <a:gd name="csY73" fmla="*/ 533091 h 1404838"/>
              <a:gd name="csX74" fmla="*/ 373395 w 12192000"/>
              <a:gd name="csY74" fmla="*/ 533091 h 1404838"/>
              <a:gd name="csX75" fmla="*/ 506010 w 12192000"/>
              <a:gd name="csY75" fmla="*/ 637881 h 1404838"/>
              <a:gd name="csX76" fmla="*/ 679689 w 12192000"/>
              <a:gd name="csY76" fmla="*/ 753699 h 1404838"/>
              <a:gd name="csX77" fmla="*/ 586683 w 12192000"/>
              <a:gd name="csY77" fmla="*/ 615003 h 1404838"/>
              <a:gd name="csX78" fmla="*/ 570230 w 12192000"/>
              <a:gd name="csY78" fmla="*/ 590836 h 1404838"/>
              <a:gd name="csX79" fmla="*/ 500928 w 12192000"/>
              <a:gd name="csY79" fmla="*/ 472768 h 1404838"/>
              <a:gd name="csX80" fmla="*/ 498291 w 12192000"/>
              <a:gd name="csY80" fmla="*/ 466404 h 1404838"/>
              <a:gd name="csX81" fmla="*/ 491369 w 12192000"/>
              <a:gd name="csY81" fmla="*/ 449835 h 1404838"/>
              <a:gd name="csX82" fmla="*/ 467253 w 12192000"/>
              <a:gd name="csY82" fmla="*/ 489639 h 1404838"/>
              <a:gd name="csX83" fmla="*/ 421271 w 12192000"/>
              <a:gd name="csY83" fmla="*/ 492080 h 1404838"/>
              <a:gd name="csX84" fmla="*/ 403060 w 12192000"/>
              <a:gd name="csY84" fmla="*/ 437683 h 1404838"/>
              <a:gd name="csX85" fmla="*/ 1081984 w 12192000"/>
              <a:gd name="csY85" fmla="*/ 266836 h 1404838"/>
              <a:gd name="csX86" fmla="*/ 1072755 w 12192000"/>
              <a:gd name="csY86" fmla="*/ 282006 h 1404838"/>
              <a:gd name="csX87" fmla="*/ 1007546 w 12192000"/>
              <a:gd name="csY87" fmla="*/ 300632 h 1404838"/>
              <a:gd name="csX88" fmla="*/ 983210 w 12192000"/>
              <a:gd name="csY88" fmla="*/ 285572 h 1404838"/>
              <a:gd name="csX89" fmla="*/ 983210 w 12192000"/>
              <a:gd name="csY89" fmla="*/ 285600 h 1404838"/>
              <a:gd name="csX90" fmla="*/ 936322 w 12192000"/>
              <a:gd name="csY90" fmla="*/ 642819 h 1404838"/>
              <a:gd name="csX91" fmla="*/ 947062 w 12192000"/>
              <a:gd name="csY91" fmla="*/ 626195 h 1404838"/>
              <a:gd name="csX92" fmla="*/ 978897 w 12192000"/>
              <a:gd name="csY92" fmla="*/ 578217 h 1404838"/>
              <a:gd name="csX93" fmla="*/ 1079704 w 12192000"/>
              <a:gd name="csY93" fmla="*/ 395547 h 1404838"/>
              <a:gd name="csX94" fmla="*/ 1085747 w 12192000"/>
              <a:gd name="csY94" fmla="*/ 273173 h 1404838"/>
              <a:gd name="csX95" fmla="*/ 1081984 w 12192000"/>
              <a:gd name="csY95" fmla="*/ 266836 h 1404838"/>
              <a:gd name="csX96" fmla="*/ 566439 w 12192000"/>
              <a:gd name="csY96" fmla="*/ 265465 h 1404838"/>
              <a:gd name="csX97" fmla="*/ 557210 w 12192000"/>
              <a:gd name="csY97" fmla="*/ 289166 h 1404838"/>
              <a:gd name="csX98" fmla="*/ 557183 w 12192000"/>
              <a:gd name="csY98" fmla="*/ 289166 h 1404838"/>
              <a:gd name="csX99" fmla="*/ 675404 w 12192000"/>
              <a:gd name="csY99" fmla="*/ 587187 h 1404838"/>
              <a:gd name="csX100" fmla="*/ 695593 w 12192000"/>
              <a:gd name="csY100" fmla="*/ 617582 h 1404838"/>
              <a:gd name="csX101" fmla="*/ 713393 w 12192000"/>
              <a:gd name="csY101" fmla="*/ 644794 h 1404838"/>
              <a:gd name="csX102" fmla="*/ 664664 w 12192000"/>
              <a:gd name="csY102" fmla="*/ 286477 h 1404838"/>
              <a:gd name="csX103" fmla="*/ 646700 w 12192000"/>
              <a:gd name="csY103" fmla="*/ 298493 h 1404838"/>
              <a:gd name="csX104" fmla="*/ 584129 w 12192000"/>
              <a:gd name="csY104" fmla="*/ 290181 h 1404838"/>
              <a:gd name="csX105" fmla="*/ 566439 w 12192000"/>
              <a:gd name="csY105" fmla="*/ 265465 h 1404838"/>
              <a:gd name="csX106" fmla="*/ 824692 w 12192000"/>
              <a:gd name="csY106" fmla="*/ 115850 h 1404838"/>
              <a:gd name="csX107" fmla="*/ 780909 w 12192000"/>
              <a:gd name="csY107" fmla="*/ 194443 h 1404838"/>
              <a:gd name="csX108" fmla="*/ 767889 w 12192000"/>
              <a:gd name="csY108" fmla="*/ 395465 h 1404838"/>
              <a:gd name="csX109" fmla="*/ 812607 w 12192000"/>
              <a:gd name="csY109" fmla="*/ 649732 h 1404838"/>
              <a:gd name="csX110" fmla="*/ 824610 w 12192000"/>
              <a:gd name="csY110" fmla="*/ 692279 h 1404838"/>
              <a:gd name="csX111" fmla="*/ 856500 w 12192000"/>
              <a:gd name="csY111" fmla="*/ 562169 h 1404838"/>
              <a:gd name="csX112" fmla="*/ 864631 w 12192000"/>
              <a:gd name="csY112" fmla="*/ 183964 h 1404838"/>
              <a:gd name="csX113" fmla="*/ 824692 w 12192000"/>
              <a:gd name="csY113" fmla="*/ 115850 h 1404838"/>
              <a:gd name="csX114" fmla="*/ 827351 w 12192000"/>
              <a:gd name="csY114" fmla="*/ 42 h 1404838"/>
              <a:gd name="csX115" fmla="*/ 883968 w 12192000"/>
              <a:gd name="csY115" fmla="*/ 18933 h 1404838"/>
              <a:gd name="csX116" fmla="*/ 971041 w 12192000"/>
              <a:gd name="csY116" fmla="*/ 177956 h 1404838"/>
              <a:gd name="csX117" fmla="*/ 974145 w 12192000"/>
              <a:gd name="csY117" fmla="*/ 195321 h 1404838"/>
              <a:gd name="csX118" fmla="*/ 997850 w 12192000"/>
              <a:gd name="csY118" fmla="*/ 166380 h 1404838"/>
              <a:gd name="csX119" fmla="*/ 1116456 w 12192000"/>
              <a:gd name="csY119" fmla="*/ 146081 h 1404838"/>
              <a:gd name="csX120" fmla="*/ 1201662 w 12192000"/>
              <a:gd name="csY120" fmla="*/ 325211 h 1404838"/>
              <a:gd name="csX121" fmla="*/ 1191279 w 12192000"/>
              <a:gd name="csY121" fmla="*/ 375906 h 1404838"/>
              <a:gd name="csX122" fmla="*/ 1252120 w 12192000"/>
              <a:gd name="csY122" fmla="*/ 355716 h 1404838"/>
              <a:gd name="csX123" fmla="*/ 1378006 w 12192000"/>
              <a:gd name="csY123" fmla="*/ 471342 h 1404838"/>
              <a:gd name="csX124" fmla="*/ 1320735 w 12192000"/>
              <a:gd name="csY124" fmla="*/ 608886 h 1404838"/>
              <a:gd name="csX125" fmla="*/ 1227070 w 12192000"/>
              <a:gd name="csY125" fmla="*/ 666603 h 1404838"/>
              <a:gd name="csX126" fmla="*/ 1151451 w 12192000"/>
              <a:gd name="csY126" fmla="*/ 699357 h 1404838"/>
              <a:gd name="csX127" fmla="*/ 1345319 w 12192000"/>
              <a:gd name="csY127" fmla="*/ 677411 h 1404838"/>
              <a:gd name="csX128" fmla="*/ 1549873 w 12192000"/>
              <a:gd name="csY128" fmla="*/ 767991 h 1404838"/>
              <a:gd name="csX129" fmla="*/ 1549845 w 12192000"/>
              <a:gd name="csY129" fmla="*/ 767991 h 1404838"/>
              <a:gd name="csX130" fmla="*/ 1646147 w 12192000"/>
              <a:gd name="csY130" fmla="*/ 1026895 h 1404838"/>
              <a:gd name="csX131" fmla="*/ 1595771 w 12192000"/>
              <a:gd name="csY131" fmla="*/ 1159967 h 1404838"/>
              <a:gd name="csX132" fmla="*/ 1469362 w 12192000"/>
              <a:gd name="csY132" fmla="*/ 1258680 h 1404838"/>
              <a:gd name="csX133" fmla="*/ 1446312 w 12192000"/>
              <a:gd name="csY133" fmla="*/ 1265773 h 1404838"/>
              <a:gd name="csX134" fmla="*/ 12192000 w 12192000"/>
              <a:gd name="csY134" fmla="*/ 1265773 h 1404838"/>
              <a:gd name="csX135" fmla="*/ 12192000 w 12192000"/>
              <a:gd name="csY135" fmla="*/ 1404838 h 1404838"/>
              <a:gd name="csX136" fmla="*/ 0 w 12192000"/>
              <a:gd name="csY136" fmla="*/ 1404838 h 1404838"/>
              <a:gd name="csX137" fmla="*/ 0 w 12192000"/>
              <a:gd name="csY137" fmla="*/ 1265773 h 1404838"/>
              <a:gd name="csX138" fmla="*/ 201686 w 12192000"/>
              <a:gd name="csY138" fmla="*/ 1265773 h 1404838"/>
              <a:gd name="csX139" fmla="*/ 182189 w 12192000"/>
              <a:gd name="csY139" fmla="*/ 1259611 h 1404838"/>
              <a:gd name="csX140" fmla="*/ 58228 w 12192000"/>
              <a:gd name="csY140" fmla="*/ 1166962 h 1404838"/>
              <a:gd name="csX141" fmla="*/ 2111 w 12192000"/>
              <a:gd name="csY141" fmla="*/ 1028458 h 1404838"/>
              <a:gd name="csX142" fmla="*/ 234902 w 12192000"/>
              <a:gd name="csY142" fmla="*/ 690935 h 1404838"/>
              <a:gd name="csX143" fmla="*/ 419294 w 12192000"/>
              <a:gd name="csY143" fmla="*/ 681416 h 1404838"/>
              <a:gd name="csX144" fmla="*/ 497797 w 12192000"/>
              <a:gd name="csY144" fmla="*/ 698369 h 1404838"/>
              <a:gd name="csX145" fmla="*/ 300248 w 12192000"/>
              <a:gd name="csY145" fmla="*/ 577778 h 1404838"/>
              <a:gd name="csX146" fmla="*/ 272862 w 12192000"/>
              <a:gd name="csY146" fmla="*/ 458065 h 1404838"/>
              <a:gd name="csX147" fmla="*/ 387898 w 12192000"/>
              <a:gd name="csY147" fmla="*/ 356127 h 1404838"/>
              <a:gd name="csX148" fmla="*/ 456980 w 12192000"/>
              <a:gd name="csY148" fmla="*/ 375549 h 1404838"/>
              <a:gd name="csX149" fmla="*/ 444427 w 12192000"/>
              <a:gd name="csY149" fmla="*/ 296655 h 1404838"/>
              <a:gd name="csX150" fmla="*/ 462006 w 12192000"/>
              <a:gd name="csY150" fmla="*/ 208900 h 1404838"/>
              <a:gd name="csX151" fmla="*/ 529055 w 12192000"/>
              <a:gd name="csY151" fmla="*/ 147480 h 1404838"/>
              <a:gd name="csX152" fmla="*/ 644750 w 12192000"/>
              <a:gd name="csY152" fmla="*/ 162046 h 1404838"/>
              <a:gd name="csX153" fmla="*/ 673949 w 12192000"/>
              <a:gd name="csY153" fmla="*/ 195239 h 1404838"/>
              <a:gd name="csX154" fmla="*/ 674525 w 12192000"/>
              <a:gd name="csY154" fmla="*/ 191810 h 1404838"/>
              <a:gd name="csX155" fmla="*/ 769867 w 12192000"/>
              <a:gd name="csY155" fmla="*/ 15614 h 1404838"/>
              <a:gd name="csX156" fmla="*/ 827351 w 12192000"/>
              <a:gd name="csY156" fmla="*/ 42 h 14048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Lst>
            <a:rect l="l" t="t" r="r" b="b"/>
            <a:pathLst>
              <a:path w="12192000" h="1404838">
                <a:moveTo>
                  <a:pt x="823704" y="1199442"/>
                </a:moveTo>
                <a:cubicBezTo>
                  <a:pt x="811645" y="1222457"/>
                  <a:pt x="795247" y="1241660"/>
                  <a:pt x="775964" y="1263029"/>
                </a:cubicBezTo>
                <a:lnTo>
                  <a:pt x="775964" y="1263057"/>
                </a:lnTo>
                <a:lnTo>
                  <a:pt x="872651" y="1262618"/>
                </a:lnTo>
                <a:cubicBezTo>
                  <a:pt x="854358" y="1242867"/>
                  <a:pt x="836613" y="1224816"/>
                  <a:pt x="823704" y="1199442"/>
                </a:cubicBezTo>
                <a:close/>
                <a:moveTo>
                  <a:pt x="1292852" y="789015"/>
                </a:moveTo>
                <a:cubicBezTo>
                  <a:pt x="1163070" y="784522"/>
                  <a:pt x="1040931" y="854824"/>
                  <a:pt x="971975" y="967614"/>
                </a:cubicBezTo>
                <a:cubicBezTo>
                  <a:pt x="961373" y="984951"/>
                  <a:pt x="954780" y="1002480"/>
                  <a:pt x="950276" y="1019899"/>
                </a:cubicBezTo>
                <a:lnTo>
                  <a:pt x="1012408" y="1019899"/>
                </a:lnTo>
                <a:cubicBezTo>
                  <a:pt x="1034547" y="1019899"/>
                  <a:pt x="1052484" y="1038224"/>
                  <a:pt x="1052484" y="1060801"/>
                </a:cubicBezTo>
                <a:lnTo>
                  <a:pt x="1052484" y="1070649"/>
                </a:lnTo>
                <a:cubicBezTo>
                  <a:pt x="1052484" y="1093253"/>
                  <a:pt x="1034520" y="1111550"/>
                  <a:pt x="1012408" y="1111550"/>
                </a:cubicBezTo>
                <a:lnTo>
                  <a:pt x="946787" y="1111550"/>
                </a:lnTo>
                <a:cubicBezTo>
                  <a:pt x="1002794" y="1227203"/>
                  <a:pt x="1144996" y="1263139"/>
                  <a:pt x="1261048" y="1257159"/>
                </a:cubicBezTo>
                <a:cubicBezTo>
                  <a:pt x="1175430" y="1211567"/>
                  <a:pt x="1128460" y="1121864"/>
                  <a:pt x="1147083" y="1025578"/>
                </a:cubicBezTo>
                <a:cubicBezTo>
                  <a:pt x="1159444" y="961716"/>
                  <a:pt x="1205755" y="909733"/>
                  <a:pt x="1267530" y="893575"/>
                </a:cubicBezTo>
                <a:cubicBezTo>
                  <a:pt x="1312550" y="881807"/>
                  <a:pt x="1359492" y="889707"/>
                  <a:pt x="1395503" y="918017"/>
                </a:cubicBezTo>
                <a:cubicBezTo>
                  <a:pt x="1434672" y="948796"/>
                  <a:pt x="1451180" y="999463"/>
                  <a:pt x="1432035" y="1046673"/>
                </a:cubicBezTo>
                <a:cubicBezTo>
                  <a:pt x="1411709" y="1096791"/>
                  <a:pt x="1349632" y="1116350"/>
                  <a:pt x="1305958" y="1087465"/>
                </a:cubicBezTo>
                <a:cubicBezTo>
                  <a:pt x="1284890" y="1073502"/>
                  <a:pt x="1273463" y="1053915"/>
                  <a:pt x="1270139" y="1027937"/>
                </a:cubicBezTo>
                <a:cubicBezTo>
                  <a:pt x="1257669" y="1057756"/>
                  <a:pt x="1258411" y="1092759"/>
                  <a:pt x="1273628" y="1122385"/>
                </a:cubicBezTo>
                <a:cubicBezTo>
                  <a:pt x="1285521" y="1145538"/>
                  <a:pt x="1304584" y="1162546"/>
                  <a:pt x="1327602" y="1171873"/>
                </a:cubicBezTo>
                <a:lnTo>
                  <a:pt x="1340897" y="1176289"/>
                </a:lnTo>
                <a:cubicBezTo>
                  <a:pt x="1348176" y="1178182"/>
                  <a:pt x="1355757" y="1179444"/>
                  <a:pt x="1363558" y="1179883"/>
                </a:cubicBezTo>
                <a:cubicBezTo>
                  <a:pt x="1416461" y="1182907"/>
                  <a:pt x="1469133" y="1161073"/>
                  <a:pt x="1502881" y="1120942"/>
                </a:cubicBezTo>
                <a:lnTo>
                  <a:pt x="1529602" y="1075002"/>
                </a:lnTo>
                <a:lnTo>
                  <a:pt x="1529601" y="1075010"/>
                </a:lnTo>
                <a:lnTo>
                  <a:pt x="1529629" y="1074955"/>
                </a:lnTo>
                <a:lnTo>
                  <a:pt x="1529602" y="1075002"/>
                </a:lnTo>
                <a:lnTo>
                  <a:pt x="1535658" y="965347"/>
                </a:lnTo>
                <a:cubicBezTo>
                  <a:pt x="1527164" y="929579"/>
                  <a:pt x="1508891" y="896016"/>
                  <a:pt x="1483043" y="868914"/>
                </a:cubicBezTo>
                <a:cubicBezTo>
                  <a:pt x="1446648" y="830756"/>
                  <a:pt x="1400420" y="806067"/>
                  <a:pt x="1348807" y="795615"/>
                </a:cubicBezTo>
                <a:cubicBezTo>
                  <a:pt x="1330088" y="791826"/>
                  <a:pt x="1311392" y="789657"/>
                  <a:pt x="1292852" y="789015"/>
                </a:cubicBezTo>
                <a:close/>
                <a:moveTo>
                  <a:pt x="356042" y="788942"/>
                </a:moveTo>
                <a:cubicBezTo>
                  <a:pt x="332952" y="789700"/>
                  <a:pt x="309779" y="792878"/>
                  <a:pt x="286816" y="798605"/>
                </a:cubicBezTo>
                <a:cubicBezTo>
                  <a:pt x="176807" y="826037"/>
                  <a:pt x="89377" y="925643"/>
                  <a:pt x="110170" y="1044725"/>
                </a:cubicBezTo>
                <a:cubicBezTo>
                  <a:pt x="112120" y="1055973"/>
                  <a:pt x="115169" y="1066616"/>
                  <a:pt x="119152" y="1076684"/>
                </a:cubicBezTo>
                <a:lnTo>
                  <a:pt x="140879" y="1114787"/>
                </a:lnTo>
                <a:cubicBezTo>
                  <a:pt x="153542" y="1131026"/>
                  <a:pt x="169446" y="1144770"/>
                  <a:pt x="188151" y="1155660"/>
                </a:cubicBezTo>
                <a:lnTo>
                  <a:pt x="188179" y="1155660"/>
                </a:lnTo>
                <a:cubicBezTo>
                  <a:pt x="224711" y="1176920"/>
                  <a:pt x="266133" y="1186741"/>
                  <a:pt x="307225" y="1176289"/>
                </a:cubicBezTo>
                <a:cubicBezTo>
                  <a:pt x="371417" y="1159967"/>
                  <a:pt x="405779" y="1089687"/>
                  <a:pt x="377542" y="1027855"/>
                </a:cubicBezTo>
                <a:cubicBezTo>
                  <a:pt x="376059" y="1054162"/>
                  <a:pt x="361886" y="1076327"/>
                  <a:pt x="338675" y="1089851"/>
                </a:cubicBezTo>
                <a:cubicBezTo>
                  <a:pt x="310686" y="1106173"/>
                  <a:pt x="277422" y="1104116"/>
                  <a:pt x="249158" y="1086038"/>
                </a:cubicBezTo>
                <a:cubicBezTo>
                  <a:pt x="225370" y="1070813"/>
                  <a:pt x="209878" y="1043189"/>
                  <a:pt x="208615" y="1010737"/>
                </a:cubicBezTo>
                <a:cubicBezTo>
                  <a:pt x="206912" y="967587"/>
                  <a:pt x="229985" y="928853"/>
                  <a:pt x="267726" y="907511"/>
                </a:cubicBezTo>
                <a:cubicBezTo>
                  <a:pt x="357381" y="856816"/>
                  <a:pt x="469780" y="911735"/>
                  <a:pt x="497055" y="1008844"/>
                </a:cubicBezTo>
                <a:cubicBezTo>
                  <a:pt x="525402" y="1109876"/>
                  <a:pt x="476894" y="1212774"/>
                  <a:pt x="384712" y="1257954"/>
                </a:cubicBezTo>
                <a:lnTo>
                  <a:pt x="414871" y="1257708"/>
                </a:lnTo>
                <a:cubicBezTo>
                  <a:pt x="525045" y="1256775"/>
                  <a:pt x="650683" y="1218891"/>
                  <a:pt x="701609" y="1111522"/>
                </a:cubicBezTo>
                <a:lnTo>
                  <a:pt x="635658" y="1111522"/>
                </a:lnTo>
                <a:cubicBezTo>
                  <a:pt x="613519" y="1111522"/>
                  <a:pt x="595583" y="1093198"/>
                  <a:pt x="595583" y="1070621"/>
                </a:cubicBezTo>
                <a:lnTo>
                  <a:pt x="595583" y="1060773"/>
                </a:lnTo>
                <a:cubicBezTo>
                  <a:pt x="595583" y="1038169"/>
                  <a:pt x="613519" y="1019872"/>
                  <a:pt x="635658" y="1019872"/>
                </a:cubicBezTo>
                <a:lnTo>
                  <a:pt x="699137" y="1019872"/>
                </a:lnTo>
                <a:cubicBezTo>
                  <a:pt x="676421" y="945449"/>
                  <a:pt x="616623" y="883727"/>
                  <a:pt x="553749" y="844033"/>
                </a:cubicBezTo>
                <a:cubicBezTo>
                  <a:pt x="493841" y="806177"/>
                  <a:pt x="425313" y="786667"/>
                  <a:pt x="356042" y="788942"/>
                </a:cubicBezTo>
                <a:close/>
                <a:moveTo>
                  <a:pt x="1245034" y="437765"/>
                </a:moveTo>
                <a:cubicBezTo>
                  <a:pt x="1253109" y="450521"/>
                  <a:pt x="1252065" y="466678"/>
                  <a:pt x="1242617" y="479160"/>
                </a:cubicBezTo>
                <a:cubicBezTo>
                  <a:pt x="1232591" y="492410"/>
                  <a:pt x="1216742" y="498691"/>
                  <a:pt x="1201277" y="496936"/>
                </a:cubicBezTo>
                <a:cubicBezTo>
                  <a:pt x="1185291" y="495125"/>
                  <a:pt x="1170843" y="485305"/>
                  <a:pt x="1163207" y="469367"/>
                </a:cubicBezTo>
                <a:cubicBezTo>
                  <a:pt x="1160158" y="463002"/>
                  <a:pt x="1158235" y="456336"/>
                  <a:pt x="1157329" y="449533"/>
                </a:cubicBezTo>
                <a:cubicBezTo>
                  <a:pt x="1155406" y="454498"/>
                  <a:pt x="1153373" y="460149"/>
                  <a:pt x="1151203" y="466706"/>
                </a:cubicBezTo>
                <a:cubicBezTo>
                  <a:pt x="1140875" y="497923"/>
                  <a:pt x="1084072" y="583648"/>
                  <a:pt x="1038228" y="650089"/>
                </a:cubicBezTo>
                <a:lnTo>
                  <a:pt x="1027653" y="665396"/>
                </a:lnTo>
                <a:cubicBezTo>
                  <a:pt x="1006393" y="696120"/>
                  <a:pt x="985874" y="725828"/>
                  <a:pt x="966262" y="756168"/>
                </a:cubicBezTo>
                <a:cubicBezTo>
                  <a:pt x="977029" y="745634"/>
                  <a:pt x="988868" y="735073"/>
                  <a:pt x="1002300" y="724128"/>
                </a:cubicBezTo>
                <a:cubicBezTo>
                  <a:pt x="1039079" y="694090"/>
                  <a:pt x="1078688" y="670992"/>
                  <a:pt x="1120604" y="649101"/>
                </a:cubicBezTo>
                <a:cubicBezTo>
                  <a:pt x="1169332" y="623672"/>
                  <a:pt x="1228608" y="598160"/>
                  <a:pt x="1262668" y="554406"/>
                </a:cubicBezTo>
                <a:cubicBezTo>
                  <a:pt x="1280550" y="531445"/>
                  <a:pt x="1288927" y="502395"/>
                  <a:pt x="1282335" y="474332"/>
                </a:cubicBezTo>
                <a:cubicBezTo>
                  <a:pt x="1277775" y="454937"/>
                  <a:pt x="1264179" y="440179"/>
                  <a:pt x="1245034" y="437765"/>
                </a:cubicBezTo>
                <a:close/>
                <a:moveTo>
                  <a:pt x="403060" y="437683"/>
                </a:moveTo>
                <a:cubicBezTo>
                  <a:pt x="385700" y="439521"/>
                  <a:pt x="373697" y="452112"/>
                  <a:pt x="368176" y="468434"/>
                </a:cubicBezTo>
                <a:cubicBezTo>
                  <a:pt x="361062" y="489557"/>
                  <a:pt x="363891" y="512572"/>
                  <a:pt x="373422" y="533091"/>
                </a:cubicBezTo>
                <a:lnTo>
                  <a:pt x="373395" y="533091"/>
                </a:lnTo>
                <a:cubicBezTo>
                  <a:pt x="396303" y="582386"/>
                  <a:pt x="458847" y="614372"/>
                  <a:pt x="506010" y="637881"/>
                </a:cubicBezTo>
                <a:cubicBezTo>
                  <a:pt x="579953" y="674750"/>
                  <a:pt x="633214" y="708052"/>
                  <a:pt x="679689" y="753699"/>
                </a:cubicBezTo>
                <a:lnTo>
                  <a:pt x="586683" y="615003"/>
                </a:lnTo>
                <a:cubicBezTo>
                  <a:pt x="581244" y="606911"/>
                  <a:pt x="575723" y="598873"/>
                  <a:pt x="570230" y="590836"/>
                </a:cubicBezTo>
                <a:cubicBezTo>
                  <a:pt x="544959" y="553967"/>
                  <a:pt x="518865" y="515836"/>
                  <a:pt x="500928" y="472768"/>
                </a:cubicBezTo>
                <a:lnTo>
                  <a:pt x="498291" y="466404"/>
                </a:lnTo>
                <a:cubicBezTo>
                  <a:pt x="495929" y="460698"/>
                  <a:pt x="493649" y="455212"/>
                  <a:pt x="491369" y="449835"/>
                </a:cubicBezTo>
                <a:cubicBezTo>
                  <a:pt x="489557" y="466514"/>
                  <a:pt x="481591" y="481327"/>
                  <a:pt x="467253" y="489639"/>
                </a:cubicBezTo>
                <a:cubicBezTo>
                  <a:pt x="451953" y="498499"/>
                  <a:pt x="435610" y="499322"/>
                  <a:pt x="421271" y="492080"/>
                </a:cubicBezTo>
                <a:cubicBezTo>
                  <a:pt x="400725" y="481738"/>
                  <a:pt x="393227" y="458613"/>
                  <a:pt x="403060" y="437683"/>
                </a:cubicBezTo>
                <a:close/>
                <a:moveTo>
                  <a:pt x="1081984" y="266836"/>
                </a:moveTo>
                <a:cubicBezTo>
                  <a:pt x="1079952" y="272048"/>
                  <a:pt x="1076985" y="277178"/>
                  <a:pt x="1072755" y="282006"/>
                </a:cubicBezTo>
                <a:cubicBezTo>
                  <a:pt x="1055862" y="301291"/>
                  <a:pt x="1031471" y="308231"/>
                  <a:pt x="1007546" y="300632"/>
                </a:cubicBezTo>
                <a:cubicBezTo>
                  <a:pt x="998344" y="297697"/>
                  <a:pt x="990022" y="292458"/>
                  <a:pt x="983210" y="285572"/>
                </a:cubicBezTo>
                <a:lnTo>
                  <a:pt x="983210" y="285600"/>
                </a:lnTo>
                <a:cubicBezTo>
                  <a:pt x="987550" y="391734"/>
                  <a:pt x="971865" y="511200"/>
                  <a:pt x="936322" y="642819"/>
                </a:cubicBezTo>
                <a:lnTo>
                  <a:pt x="947062" y="626195"/>
                </a:lnTo>
                <a:cubicBezTo>
                  <a:pt x="957720" y="609709"/>
                  <a:pt x="968487" y="593688"/>
                  <a:pt x="978897" y="578217"/>
                </a:cubicBezTo>
                <a:cubicBezTo>
                  <a:pt x="1017874" y="520253"/>
                  <a:pt x="1054709" y="465526"/>
                  <a:pt x="1079704" y="395547"/>
                </a:cubicBezTo>
                <a:cubicBezTo>
                  <a:pt x="1090966" y="364055"/>
                  <a:pt x="1101844" y="305488"/>
                  <a:pt x="1085747" y="273173"/>
                </a:cubicBezTo>
                <a:cubicBezTo>
                  <a:pt x="1084594" y="270869"/>
                  <a:pt x="1083358" y="268756"/>
                  <a:pt x="1081984" y="266836"/>
                </a:cubicBezTo>
                <a:close/>
                <a:moveTo>
                  <a:pt x="566439" y="265465"/>
                </a:moveTo>
                <a:cubicBezTo>
                  <a:pt x="561193" y="272679"/>
                  <a:pt x="558528" y="281485"/>
                  <a:pt x="557210" y="289166"/>
                </a:cubicBezTo>
                <a:lnTo>
                  <a:pt x="557183" y="289166"/>
                </a:lnTo>
                <a:cubicBezTo>
                  <a:pt x="540510" y="385480"/>
                  <a:pt x="618491" y="502066"/>
                  <a:pt x="675404" y="587187"/>
                </a:cubicBezTo>
                <a:cubicBezTo>
                  <a:pt x="682519" y="597831"/>
                  <a:pt x="689248" y="607871"/>
                  <a:pt x="695593" y="617582"/>
                </a:cubicBezTo>
                <a:lnTo>
                  <a:pt x="713393" y="644794"/>
                </a:lnTo>
                <a:cubicBezTo>
                  <a:pt x="676586" y="510158"/>
                  <a:pt x="660462" y="391597"/>
                  <a:pt x="664664" y="286477"/>
                </a:cubicBezTo>
                <a:cubicBezTo>
                  <a:pt x="659555" y="291360"/>
                  <a:pt x="653512" y="295420"/>
                  <a:pt x="646700" y="298493"/>
                </a:cubicBezTo>
                <a:cubicBezTo>
                  <a:pt x="625523" y="308012"/>
                  <a:pt x="601543" y="304830"/>
                  <a:pt x="584129" y="290181"/>
                </a:cubicBezTo>
                <a:cubicBezTo>
                  <a:pt x="576135" y="283433"/>
                  <a:pt x="570147" y="274956"/>
                  <a:pt x="566439" y="265465"/>
                </a:cubicBezTo>
                <a:close/>
                <a:moveTo>
                  <a:pt x="824692" y="115850"/>
                </a:moveTo>
                <a:cubicBezTo>
                  <a:pt x="810739" y="115850"/>
                  <a:pt x="791511" y="150360"/>
                  <a:pt x="780909" y="194443"/>
                </a:cubicBezTo>
                <a:cubicBezTo>
                  <a:pt x="766351" y="254931"/>
                  <a:pt x="762230" y="318792"/>
                  <a:pt x="767889" y="395465"/>
                </a:cubicBezTo>
                <a:cubicBezTo>
                  <a:pt x="774097" y="472741"/>
                  <a:pt x="787885" y="551224"/>
                  <a:pt x="812607" y="649732"/>
                </a:cubicBezTo>
                <a:lnTo>
                  <a:pt x="824610" y="692279"/>
                </a:lnTo>
                <a:cubicBezTo>
                  <a:pt x="836504" y="648415"/>
                  <a:pt x="846887" y="606005"/>
                  <a:pt x="856500" y="562169"/>
                </a:cubicBezTo>
                <a:cubicBezTo>
                  <a:pt x="897894" y="353905"/>
                  <a:pt x="882595" y="250651"/>
                  <a:pt x="864631" y="183964"/>
                </a:cubicBezTo>
                <a:cubicBezTo>
                  <a:pt x="854687" y="147041"/>
                  <a:pt x="836394" y="115850"/>
                  <a:pt x="824692" y="115850"/>
                </a:cubicBezTo>
                <a:close/>
                <a:moveTo>
                  <a:pt x="827351" y="42"/>
                </a:moveTo>
                <a:cubicBezTo>
                  <a:pt x="847079" y="615"/>
                  <a:pt x="866664" y="6931"/>
                  <a:pt x="883968" y="18933"/>
                </a:cubicBezTo>
                <a:cubicBezTo>
                  <a:pt x="937888" y="56323"/>
                  <a:pt x="961071" y="126055"/>
                  <a:pt x="971041" y="177956"/>
                </a:cubicBezTo>
                <a:cubicBezTo>
                  <a:pt x="972140" y="183690"/>
                  <a:pt x="973184" y="189478"/>
                  <a:pt x="974145" y="195321"/>
                </a:cubicBezTo>
                <a:cubicBezTo>
                  <a:pt x="979859" y="184622"/>
                  <a:pt x="987824" y="174802"/>
                  <a:pt x="997850" y="166380"/>
                </a:cubicBezTo>
                <a:cubicBezTo>
                  <a:pt x="1030290" y="139168"/>
                  <a:pt x="1073497" y="131761"/>
                  <a:pt x="1116456" y="146081"/>
                </a:cubicBezTo>
                <a:cubicBezTo>
                  <a:pt x="1190785" y="170824"/>
                  <a:pt x="1212732" y="256302"/>
                  <a:pt x="1201662" y="325211"/>
                </a:cubicBezTo>
                <a:cubicBezTo>
                  <a:pt x="1198036" y="347761"/>
                  <a:pt x="1194713" y="363699"/>
                  <a:pt x="1191279" y="375906"/>
                </a:cubicBezTo>
                <a:cubicBezTo>
                  <a:pt x="1208474" y="362848"/>
                  <a:pt x="1229707" y="355935"/>
                  <a:pt x="1252120" y="355716"/>
                </a:cubicBezTo>
                <a:cubicBezTo>
                  <a:pt x="1318208" y="355112"/>
                  <a:pt x="1372045" y="403530"/>
                  <a:pt x="1378006" y="471342"/>
                </a:cubicBezTo>
                <a:cubicBezTo>
                  <a:pt x="1382730" y="524889"/>
                  <a:pt x="1359904" y="573636"/>
                  <a:pt x="1320735" y="608886"/>
                </a:cubicBezTo>
                <a:cubicBezTo>
                  <a:pt x="1292828" y="634013"/>
                  <a:pt x="1261460" y="651570"/>
                  <a:pt x="1227070" y="666603"/>
                </a:cubicBezTo>
                <a:cubicBezTo>
                  <a:pt x="1201332" y="677850"/>
                  <a:pt x="1176089" y="685695"/>
                  <a:pt x="1151451" y="699357"/>
                </a:cubicBezTo>
                <a:cubicBezTo>
                  <a:pt x="1216742" y="680319"/>
                  <a:pt x="1278819" y="670196"/>
                  <a:pt x="1345319" y="677411"/>
                </a:cubicBezTo>
                <a:cubicBezTo>
                  <a:pt x="1421762" y="685695"/>
                  <a:pt x="1493289" y="715240"/>
                  <a:pt x="1549873" y="767991"/>
                </a:cubicBezTo>
                <a:lnTo>
                  <a:pt x="1549845" y="767991"/>
                </a:lnTo>
                <a:cubicBezTo>
                  <a:pt x="1621481" y="834788"/>
                  <a:pt x="1656888" y="928743"/>
                  <a:pt x="1646147" y="1026895"/>
                </a:cubicBezTo>
                <a:cubicBezTo>
                  <a:pt x="1640764" y="1076190"/>
                  <a:pt x="1625547" y="1119889"/>
                  <a:pt x="1595771" y="1159967"/>
                </a:cubicBezTo>
                <a:cubicBezTo>
                  <a:pt x="1563098" y="1203954"/>
                  <a:pt x="1519424" y="1238051"/>
                  <a:pt x="1469362" y="1258680"/>
                </a:cubicBezTo>
                <a:lnTo>
                  <a:pt x="1446312" y="1265773"/>
                </a:lnTo>
                <a:lnTo>
                  <a:pt x="12192000" y="1265773"/>
                </a:lnTo>
                <a:lnTo>
                  <a:pt x="12192000" y="1404838"/>
                </a:lnTo>
                <a:lnTo>
                  <a:pt x="0" y="1404838"/>
                </a:lnTo>
                <a:lnTo>
                  <a:pt x="0" y="1265773"/>
                </a:lnTo>
                <a:lnTo>
                  <a:pt x="201686" y="1265773"/>
                </a:lnTo>
                <a:lnTo>
                  <a:pt x="182189" y="1259611"/>
                </a:lnTo>
                <a:cubicBezTo>
                  <a:pt x="134195" y="1240046"/>
                  <a:pt x="91314" y="1208851"/>
                  <a:pt x="58228" y="1166962"/>
                </a:cubicBezTo>
                <a:cubicBezTo>
                  <a:pt x="26146" y="1126336"/>
                  <a:pt x="8072" y="1080414"/>
                  <a:pt x="2111" y="1028458"/>
                </a:cubicBezTo>
                <a:cubicBezTo>
                  <a:pt x="-16265" y="868557"/>
                  <a:pt x="87317" y="733756"/>
                  <a:pt x="234902" y="690935"/>
                </a:cubicBezTo>
                <a:cubicBezTo>
                  <a:pt x="295331" y="673433"/>
                  <a:pt x="357793" y="668139"/>
                  <a:pt x="419294" y="681416"/>
                </a:cubicBezTo>
                <a:lnTo>
                  <a:pt x="497797" y="698369"/>
                </a:lnTo>
                <a:cubicBezTo>
                  <a:pt x="425913" y="665560"/>
                  <a:pt x="349910" y="647126"/>
                  <a:pt x="300248" y="577778"/>
                </a:cubicBezTo>
                <a:cubicBezTo>
                  <a:pt x="275637" y="543378"/>
                  <a:pt x="265501" y="499624"/>
                  <a:pt x="272862" y="458065"/>
                </a:cubicBezTo>
                <a:cubicBezTo>
                  <a:pt x="283328" y="399058"/>
                  <a:pt x="330078" y="359392"/>
                  <a:pt x="387898" y="356127"/>
                </a:cubicBezTo>
                <a:cubicBezTo>
                  <a:pt x="413388" y="354701"/>
                  <a:pt x="437532" y="360846"/>
                  <a:pt x="456980" y="375549"/>
                </a:cubicBezTo>
                <a:cubicBezTo>
                  <a:pt x="448739" y="349626"/>
                  <a:pt x="446130" y="321837"/>
                  <a:pt x="444427" y="296655"/>
                </a:cubicBezTo>
                <a:cubicBezTo>
                  <a:pt x="442367" y="266233"/>
                  <a:pt x="448629" y="235070"/>
                  <a:pt x="462006" y="208900"/>
                </a:cubicBezTo>
                <a:cubicBezTo>
                  <a:pt x="477251" y="179081"/>
                  <a:pt x="500434" y="157821"/>
                  <a:pt x="529055" y="147480"/>
                </a:cubicBezTo>
                <a:cubicBezTo>
                  <a:pt x="570642" y="132447"/>
                  <a:pt x="611706" y="137604"/>
                  <a:pt x="644750" y="162046"/>
                </a:cubicBezTo>
                <a:cubicBezTo>
                  <a:pt x="657358" y="171373"/>
                  <a:pt x="667219" y="182647"/>
                  <a:pt x="673949" y="195239"/>
                </a:cubicBezTo>
                <a:cubicBezTo>
                  <a:pt x="674141" y="194114"/>
                  <a:pt x="674333" y="192962"/>
                  <a:pt x="674525" y="191810"/>
                </a:cubicBezTo>
                <a:cubicBezTo>
                  <a:pt x="683095" y="142597"/>
                  <a:pt x="706855" y="54293"/>
                  <a:pt x="769867" y="15614"/>
                </a:cubicBezTo>
                <a:cubicBezTo>
                  <a:pt x="787749" y="4641"/>
                  <a:pt x="807622" y="-530"/>
                  <a:pt x="827351" y="42"/>
                </a:cubicBezTo>
                <a:close/>
              </a:path>
            </a:pathLst>
          </a:custGeom>
          <a:solidFill>
            <a:srgbClr val="231F20">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a:p>
        </p:txBody>
      </p:sp>
    </p:spTree>
    <p:extLst>
      <p:ext uri="{BB962C8B-B14F-4D97-AF65-F5344CB8AC3E}">
        <p14:creationId xmlns:p14="http://schemas.microsoft.com/office/powerpoint/2010/main" val="1474163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A3D79-8662-3FCD-81B3-9F3A146A26A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796523F-5AF8-1D7B-5B58-941898A4AA9D}"/>
              </a:ext>
            </a:extLst>
          </p:cNvPr>
          <p:cNvSpPr>
            <a:spLocks noGrp="1"/>
          </p:cNvSpPr>
          <p:nvPr>
            <p:ph idx="1"/>
          </p:nvPr>
        </p:nvSpPr>
        <p:spPr>
          <a:xfrm>
            <a:off x="627106" y="2217420"/>
            <a:ext cx="7886700" cy="5221606"/>
          </a:xfrm>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E8826A-9266-7403-B80D-CEE7EDC1CEB1}"/>
              </a:ext>
            </a:extLst>
          </p:cNvPr>
          <p:cNvSpPr>
            <a:spLocks noGrp="1"/>
          </p:cNvSpPr>
          <p:nvPr>
            <p:ph type="dt" sz="half" idx="10"/>
          </p:nvPr>
        </p:nvSpPr>
        <p:spPr/>
        <p:txBody>
          <a:bodyPr/>
          <a:lstStyle/>
          <a:p>
            <a:fld id="{6936A269-9BB6-CE44-97C9-4347E71D1F2D}" type="datetime4">
              <a:rPr lang="en-US" smtClean="0"/>
              <a:t>September 11, 2026</a:t>
            </a:fld>
            <a:endParaRPr lang="en-US"/>
          </a:p>
        </p:txBody>
      </p:sp>
      <p:sp>
        <p:nvSpPr>
          <p:cNvPr id="5" name="Footer Placeholder 4">
            <a:extLst>
              <a:ext uri="{FF2B5EF4-FFF2-40B4-BE49-F238E27FC236}">
                <a16:creationId xmlns:a16="http://schemas.microsoft.com/office/drawing/2014/main" id="{9C364A00-72D3-2FB2-4A57-ABD1CEAFCCE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AC32B2C-D3DA-0D53-68B7-8ACE9ED9EF5B}"/>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5" name="Freeform 14">
            <a:extLst>
              <a:ext uri="{FF2B5EF4-FFF2-40B4-BE49-F238E27FC236}">
                <a16:creationId xmlns:a16="http://schemas.microsoft.com/office/drawing/2014/main" id="{5E569F56-C412-7F8D-7C1E-19C34CEFA6C6}"/>
              </a:ext>
            </a:extLst>
          </p:cNvPr>
          <p:cNvSpPr/>
          <p:nvPr userDrawn="1"/>
        </p:nvSpPr>
        <p:spPr>
          <a:xfrm>
            <a:off x="3" y="6586353"/>
            <a:ext cx="9143999" cy="1648706"/>
          </a:xfrm>
          <a:custGeom>
            <a:avLst/>
            <a:gdLst>
              <a:gd name="csX0" fmla="*/ 11378313 w 12191999"/>
              <a:gd name="csY0" fmla="*/ 1177909 h 1373922"/>
              <a:gd name="csX1" fmla="*/ 11331430 w 12191999"/>
              <a:gd name="csY1" fmla="*/ 1240355 h 1373922"/>
              <a:gd name="csX2" fmla="*/ 11331430 w 12191999"/>
              <a:gd name="csY2" fmla="*/ 1240382 h 1373922"/>
              <a:gd name="csX3" fmla="*/ 11426382 w 12191999"/>
              <a:gd name="csY3" fmla="*/ 1239951 h 1373922"/>
              <a:gd name="csX4" fmla="*/ 11378313 w 12191999"/>
              <a:gd name="csY4" fmla="*/ 1177909 h 1373922"/>
              <a:gd name="csX5" fmla="*/ 6093616 w 12191999"/>
              <a:gd name="csY5" fmla="*/ 1177909 h 1373922"/>
              <a:gd name="csX6" fmla="*/ 6046733 w 12191999"/>
              <a:gd name="csY6" fmla="*/ 1240355 h 1373922"/>
              <a:gd name="csX7" fmla="*/ 6046733 w 12191999"/>
              <a:gd name="csY7" fmla="*/ 1240382 h 1373922"/>
              <a:gd name="csX8" fmla="*/ 6141685 w 12191999"/>
              <a:gd name="csY8" fmla="*/ 1239951 h 1373922"/>
              <a:gd name="csX9" fmla="*/ 6093616 w 12191999"/>
              <a:gd name="csY9" fmla="*/ 1177909 h 1373922"/>
              <a:gd name="csX10" fmla="*/ 808919 w 12191999"/>
              <a:gd name="csY10" fmla="*/ 1177909 h 1373922"/>
              <a:gd name="csX11" fmla="*/ 762036 w 12191999"/>
              <a:gd name="csY11" fmla="*/ 1240355 h 1373922"/>
              <a:gd name="csX12" fmla="*/ 762036 w 12191999"/>
              <a:gd name="csY12" fmla="*/ 1240382 h 1373922"/>
              <a:gd name="csX13" fmla="*/ 856988 w 12191999"/>
              <a:gd name="csY13" fmla="*/ 1239951 h 1373922"/>
              <a:gd name="csX14" fmla="*/ 808919 w 12191999"/>
              <a:gd name="csY14" fmla="*/ 1177909 h 1373922"/>
              <a:gd name="csX15" fmla="*/ 1269645 w 12191999"/>
              <a:gd name="csY15" fmla="*/ 774851 h 1373922"/>
              <a:gd name="csX16" fmla="*/ 954529 w 12191999"/>
              <a:gd name="csY16" fmla="*/ 950243 h 1373922"/>
              <a:gd name="csX17" fmla="*/ 933218 w 12191999"/>
              <a:gd name="csY17" fmla="*/ 1001590 h 1373922"/>
              <a:gd name="csX18" fmla="*/ 994235 w 12191999"/>
              <a:gd name="csY18" fmla="*/ 1001590 h 1373922"/>
              <a:gd name="csX19" fmla="*/ 1033592 w 12191999"/>
              <a:gd name="csY19" fmla="*/ 1041756 h 1373922"/>
              <a:gd name="csX20" fmla="*/ 1033592 w 12191999"/>
              <a:gd name="csY20" fmla="*/ 1051428 h 1373922"/>
              <a:gd name="csX21" fmla="*/ 994235 w 12191999"/>
              <a:gd name="csY21" fmla="*/ 1091595 h 1373922"/>
              <a:gd name="csX22" fmla="*/ 929793 w 12191999"/>
              <a:gd name="csY22" fmla="*/ 1091595 h 1373922"/>
              <a:gd name="csX23" fmla="*/ 1238411 w 12191999"/>
              <a:gd name="csY23" fmla="*/ 1234590 h 1373922"/>
              <a:gd name="csX24" fmla="*/ 1126493 w 12191999"/>
              <a:gd name="csY24" fmla="*/ 1007166 h 1373922"/>
              <a:gd name="csX25" fmla="*/ 1244777 w 12191999"/>
              <a:gd name="csY25" fmla="*/ 877533 h 1373922"/>
              <a:gd name="csX26" fmla="*/ 1370453 w 12191999"/>
              <a:gd name="csY26" fmla="*/ 901536 h 1373922"/>
              <a:gd name="csX27" fmla="*/ 1406329 w 12191999"/>
              <a:gd name="csY27" fmla="*/ 1027882 h 1373922"/>
              <a:gd name="csX28" fmla="*/ 1282515 w 12191999"/>
              <a:gd name="csY28" fmla="*/ 1067942 h 1373922"/>
              <a:gd name="csX29" fmla="*/ 1247340 w 12191999"/>
              <a:gd name="csY29" fmla="*/ 1009483 h 1373922"/>
              <a:gd name="csX30" fmla="*/ 1250766 w 12191999"/>
              <a:gd name="csY30" fmla="*/ 1102236 h 1373922"/>
              <a:gd name="csX31" fmla="*/ 1303771 w 12191999"/>
              <a:gd name="csY31" fmla="*/ 1150835 h 1373922"/>
              <a:gd name="csX32" fmla="*/ 1316827 w 12191999"/>
              <a:gd name="csY32" fmla="*/ 1155172 h 1373922"/>
              <a:gd name="csX33" fmla="*/ 1339081 w 12191999"/>
              <a:gd name="csY33" fmla="*/ 1158701 h 1373922"/>
              <a:gd name="csX34" fmla="*/ 1475903 w 12191999"/>
              <a:gd name="csY34" fmla="*/ 1100818 h 1373922"/>
              <a:gd name="csX35" fmla="*/ 1502145 w 12191999"/>
              <a:gd name="csY35" fmla="*/ 1055702 h 1373922"/>
              <a:gd name="csX36" fmla="*/ 1502144 w 12191999"/>
              <a:gd name="csY36" fmla="*/ 1055711 h 1373922"/>
              <a:gd name="csX37" fmla="*/ 1502171 w 12191999"/>
              <a:gd name="csY37" fmla="*/ 1055657 h 1373922"/>
              <a:gd name="csX38" fmla="*/ 1502145 w 12191999"/>
              <a:gd name="csY38" fmla="*/ 1055702 h 1373922"/>
              <a:gd name="csX39" fmla="*/ 1508092 w 12191999"/>
              <a:gd name="csY39" fmla="*/ 948016 h 1373922"/>
              <a:gd name="csX40" fmla="*/ 1456422 w 12191999"/>
              <a:gd name="csY40" fmla="*/ 853314 h 1373922"/>
              <a:gd name="csX41" fmla="*/ 1324596 w 12191999"/>
              <a:gd name="csY41" fmla="*/ 781332 h 1373922"/>
              <a:gd name="csX42" fmla="*/ 1269645 w 12191999"/>
              <a:gd name="csY42" fmla="*/ 774851 h 1373922"/>
              <a:gd name="csX43" fmla="*/ 11839039 w 12191999"/>
              <a:gd name="csY43" fmla="*/ 774851 h 1373922"/>
              <a:gd name="csX44" fmla="*/ 11523923 w 12191999"/>
              <a:gd name="csY44" fmla="*/ 950243 h 1373922"/>
              <a:gd name="csX45" fmla="*/ 11502612 w 12191999"/>
              <a:gd name="csY45" fmla="*/ 1001590 h 1373922"/>
              <a:gd name="csX46" fmla="*/ 11563629 w 12191999"/>
              <a:gd name="csY46" fmla="*/ 1001590 h 1373922"/>
              <a:gd name="csX47" fmla="*/ 11602986 w 12191999"/>
              <a:gd name="csY47" fmla="*/ 1041756 h 1373922"/>
              <a:gd name="csX48" fmla="*/ 11602986 w 12191999"/>
              <a:gd name="csY48" fmla="*/ 1051428 h 1373922"/>
              <a:gd name="csX49" fmla="*/ 11563629 w 12191999"/>
              <a:gd name="csY49" fmla="*/ 1091595 h 1373922"/>
              <a:gd name="csX50" fmla="*/ 11499187 w 12191999"/>
              <a:gd name="csY50" fmla="*/ 1091595 h 1373922"/>
              <a:gd name="csX51" fmla="*/ 11807805 w 12191999"/>
              <a:gd name="csY51" fmla="*/ 1234590 h 1373922"/>
              <a:gd name="csX52" fmla="*/ 11695887 w 12191999"/>
              <a:gd name="csY52" fmla="*/ 1007166 h 1373922"/>
              <a:gd name="csX53" fmla="*/ 11814171 w 12191999"/>
              <a:gd name="csY53" fmla="*/ 877533 h 1373922"/>
              <a:gd name="csX54" fmla="*/ 11939847 w 12191999"/>
              <a:gd name="csY54" fmla="*/ 901536 h 1373922"/>
              <a:gd name="csX55" fmla="*/ 11975723 w 12191999"/>
              <a:gd name="csY55" fmla="*/ 1027882 h 1373922"/>
              <a:gd name="csX56" fmla="*/ 11851909 w 12191999"/>
              <a:gd name="csY56" fmla="*/ 1067942 h 1373922"/>
              <a:gd name="csX57" fmla="*/ 11816734 w 12191999"/>
              <a:gd name="csY57" fmla="*/ 1009483 h 1373922"/>
              <a:gd name="csX58" fmla="*/ 11820160 w 12191999"/>
              <a:gd name="csY58" fmla="*/ 1102236 h 1373922"/>
              <a:gd name="csX59" fmla="*/ 11873165 w 12191999"/>
              <a:gd name="csY59" fmla="*/ 1150835 h 1373922"/>
              <a:gd name="csX60" fmla="*/ 11886221 w 12191999"/>
              <a:gd name="csY60" fmla="*/ 1155172 h 1373922"/>
              <a:gd name="csX61" fmla="*/ 11908475 w 12191999"/>
              <a:gd name="csY61" fmla="*/ 1158701 h 1373922"/>
              <a:gd name="csX62" fmla="*/ 12045297 w 12191999"/>
              <a:gd name="csY62" fmla="*/ 1100818 h 1373922"/>
              <a:gd name="csX63" fmla="*/ 12071538 w 12191999"/>
              <a:gd name="csY63" fmla="*/ 1055702 h 1373922"/>
              <a:gd name="csX64" fmla="*/ 12071538 w 12191999"/>
              <a:gd name="csY64" fmla="*/ 1055711 h 1373922"/>
              <a:gd name="csX65" fmla="*/ 12071565 w 12191999"/>
              <a:gd name="csY65" fmla="*/ 1055657 h 1373922"/>
              <a:gd name="csX66" fmla="*/ 12071538 w 12191999"/>
              <a:gd name="csY66" fmla="*/ 1055702 h 1373922"/>
              <a:gd name="csX67" fmla="*/ 12077486 w 12191999"/>
              <a:gd name="csY67" fmla="*/ 948016 h 1373922"/>
              <a:gd name="csX68" fmla="*/ 12025816 w 12191999"/>
              <a:gd name="csY68" fmla="*/ 853314 h 1373922"/>
              <a:gd name="csX69" fmla="*/ 11893990 w 12191999"/>
              <a:gd name="csY69" fmla="*/ 781332 h 1373922"/>
              <a:gd name="csX70" fmla="*/ 11839039 w 12191999"/>
              <a:gd name="csY70" fmla="*/ 774851 h 1373922"/>
              <a:gd name="csX71" fmla="*/ 6554342 w 12191999"/>
              <a:gd name="csY71" fmla="*/ 774851 h 1373922"/>
              <a:gd name="csX72" fmla="*/ 6239226 w 12191999"/>
              <a:gd name="csY72" fmla="*/ 950243 h 1373922"/>
              <a:gd name="csX73" fmla="*/ 6217915 w 12191999"/>
              <a:gd name="csY73" fmla="*/ 1001590 h 1373922"/>
              <a:gd name="csX74" fmla="*/ 6278932 w 12191999"/>
              <a:gd name="csY74" fmla="*/ 1001590 h 1373922"/>
              <a:gd name="csX75" fmla="*/ 6318289 w 12191999"/>
              <a:gd name="csY75" fmla="*/ 1041756 h 1373922"/>
              <a:gd name="csX76" fmla="*/ 6318289 w 12191999"/>
              <a:gd name="csY76" fmla="*/ 1051428 h 1373922"/>
              <a:gd name="csX77" fmla="*/ 6278932 w 12191999"/>
              <a:gd name="csY77" fmla="*/ 1091595 h 1373922"/>
              <a:gd name="csX78" fmla="*/ 6214490 w 12191999"/>
              <a:gd name="csY78" fmla="*/ 1091595 h 1373922"/>
              <a:gd name="csX79" fmla="*/ 6523108 w 12191999"/>
              <a:gd name="csY79" fmla="*/ 1234590 h 1373922"/>
              <a:gd name="csX80" fmla="*/ 6411190 w 12191999"/>
              <a:gd name="csY80" fmla="*/ 1007166 h 1373922"/>
              <a:gd name="csX81" fmla="*/ 6529474 w 12191999"/>
              <a:gd name="csY81" fmla="*/ 877533 h 1373922"/>
              <a:gd name="csX82" fmla="*/ 6655150 w 12191999"/>
              <a:gd name="csY82" fmla="*/ 901536 h 1373922"/>
              <a:gd name="csX83" fmla="*/ 6691026 w 12191999"/>
              <a:gd name="csY83" fmla="*/ 1027882 h 1373922"/>
              <a:gd name="csX84" fmla="*/ 6567212 w 12191999"/>
              <a:gd name="csY84" fmla="*/ 1067942 h 1373922"/>
              <a:gd name="csX85" fmla="*/ 6532037 w 12191999"/>
              <a:gd name="csY85" fmla="*/ 1009483 h 1373922"/>
              <a:gd name="csX86" fmla="*/ 6535463 w 12191999"/>
              <a:gd name="csY86" fmla="*/ 1102236 h 1373922"/>
              <a:gd name="csX87" fmla="*/ 6588468 w 12191999"/>
              <a:gd name="csY87" fmla="*/ 1150835 h 1373922"/>
              <a:gd name="csX88" fmla="*/ 6601524 w 12191999"/>
              <a:gd name="csY88" fmla="*/ 1155172 h 1373922"/>
              <a:gd name="csX89" fmla="*/ 6623778 w 12191999"/>
              <a:gd name="csY89" fmla="*/ 1158701 h 1373922"/>
              <a:gd name="csX90" fmla="*/ 6760600 w 12191999"/>
              <a:gd name="csY90" fmla="*/ 1100818 h 1373922"/>
              <a:gd name="csX91" fmla="*/ 6786842 w 12191999"/>
              <a:gd name="csY91" fmla="*/ 1055702 h 1373922"/>
              <a:gd name="csX92" fmla="*/ 6786841 w 12191999"/>
              <a:gd name="csY92" fmla="*/ 1055711 h 1373922"/>
              <a:gd name="csX93" fmla="*/ 6786868 w 12191999"/>
              <a:gd name="csY93" fmla="*/ 1055657 h 1373922"/>
              <a:gd name="csX94" fmla="*/ 6786842 w 12191999"/>
              <a:gd name="csY94" fmla="*/ 1055702 h 1373922"/>
              <a:gd name="csX95" fmla="*/ 6792789 w 12191999"/>
              <a:gd name="csY95" fmla="*/ 948016 h 1373922"/>
              <a:gd name="csX96" fmla="*/ 6741119 w 12191999"/>
              <a:gd name="csY96" fmla="*/ 853314 h 1373922"/>
              <a:gd name="csX97" fmla="*/ 6609293 w 12191999"/>
              <a:gd name="csY97" fmla="*/ 781332 h 1373922"/>
              <a:gd name="csX98" fmla="*/ 6554342 w 12191999"/>
              <a:gd name="csY98" fmla="*/ 774851 h 1373922"/>
              <a:gd name="csX99" fmla="*/ 10919047 w 12191999"/>
              <a:gd name="csY99" fmla="*/ 774778 h 1373922"/>
              <a:gd name="csX100" fmla="*/ 10851063 w 12191999"/>
              <a:gd name="csY100" fmla="*/ 784268 h 1373922"/>
              <a:gd name="csX101" fmla="*/ 10677588 w 12191999"/>
              <a:gd name="csY101" fmla="*/ 1025970 h 1373922"/>
              <a:gd name="csX102" fmla="*/ 10686409 w 12191999"/>
              <a:gd name="csY102" fmla="*/ 1057354 h 1373922"/>
              <a:gd name="csX103" fmla="*/ 10707746 w 12191999"/>
              <a:gd name="csY103" fmla="*/ 1094773 h 1373922"/>
              <a:gd name="csX104" fmla="*/ 10754170 w 12191999"/>
              <a:gd name="csY104" fmla="*/ 1134913 h 1373922"/>
              <a:gd name="csX105" fmla="*/ 10754197 w 12191999"/>
              <a:gd name="csY105" fmla="*/ 1134913 h 1373922"/>
              <a:gd name="csX106" fmla="*/ 10871105 w 12191999"/>
              <a:gd name="csY106" fmla="*/ 1155172 h 1373922"/>
              <a:gd name="csX107" fmla="*/ 10940161 w 12191999"/>
              <a:gd name="csY107" fmla="*/ 1009402 h 1373922"/>
              <a:gd name="csX108" fmla="*/ 10901992 w 12191999"/>
              <a:gd name="csY108" fmla="*/ 1070285 h 1373922"/>
              <a:gd name="csX109" fmla="*/ 10814081 w 12191999"/>
              <a:gd name="csY109" fmla="*/ 1066541 h 1373922"/>
              <a:gd name="csX110" fmla="*/ 10774266 w 12191999"/>
              <a:gd name="csY110" fmla="*/ 992592 h 1373922"/>
              <a:gd name="csX111" fmla="*/ 10832316 w 12191999"/>
              <a:gd name="csY111" fmla="*/ 891218 h 1373922"/>
              <a:gd name="csX112" fmla="*/ 11057528 w 12191999"/>
              <a:gd name="csY112" fmla="*/ 990733 h 1373922"/>
              <a:gd name="csX113" fmla="*/ 10947201 w 12191999"/>
              <a:gd name="csY113" fmla="*/ 1235371 h 1373922"/>
              <a:gd name="csX114" fmla="*/ 10976820 w 12191999"/>
              <a:gd name="csY114" fmla="*/ 1235129 h 1373922"/>
              <a:gd name="csX115" fmla="*/ 11258410 w 12191999"/>
              <a:gd name="csY115" fmla="*/ 1091568 h 1373922"/>
              <a:gd name="csX116" fmla="*/ 11193643 w 12191999"/>
              <a:gd name="csY116" fmla="*/ 1091568 h 1373922"/>
              <a:gd name="csX117" fmla="*/ 11154287 w 12191999"/>
              <a:gd name="csY117" fmla="*/ 1051401 h 1373922"/>
              <a:gd name="csX118" fmla="*/ 11154287 w 12191999"/>
              <a:gd name="csY118" fmla="*/ 1041729 h 1373922"/>
              <a:gd name="csX119" fmla="*/ 11193643 w 12191999"/>
              <a:gd name="csY119" fmla="*/ 1001563 h 1373922"/>
              <a:gd name="csX120" fmla="*/ 11255982 w 12191999"/>
              <a:gd name="csY120" fmla="*/ 1001563 h 1373922"/>
              <a:gd name="csX121" fmla="*/ 11113204 w 12191999"/>
              <a:gd name="csY121" fmla="*/ 828880 h 1373922"/>
              <a:gd name="csX122" fmla="*/ 10919047 w 12191999"/>
              <a:gd name="csY122" fmla="*/ 774778 h 1373922"/>
              <a:gd name="csX123" fmla="*/ 5634350 w 12191999"/>
              <a:gd name="csY123" fmla="*/ 774778 h 1373922"/>
              <a:gd name="csX124" fmla="*/ 5566366 w 12191999"/>
              <a:gd name="csY124" fmla="*/ 784268 h 1373922"/>
              <a:gd name="csX125" fmla="*/ 5392891 w 12191999"/>
              <a:gd name="csY125" fmla="*/ 1025970 h 1373922"/>
              <a:gd name="csX126" fmla="*/ 5401713 w 12191999"/>
              <a:gd name="csY126" fmla="*/ 1057354 h 1373922"/>
              <a:gd name="csX127" fmla="*/ 5423050 w 12191999"/>
              <a:gd name="csY127" fmla="*/ 1094773 h 1373922"/>
              <a:gd name="csX128" fmla="*/ 5469473 w 12191999"/>
              <a:gd name="csY128" fmla="*/ 1134913 h 1373922"/>
              <a:gd name="csX129" fmla="*/ 5469500 w 12191999"/>
              <a:gd name="csY129" fmla="*/ 1134913 h 1373922"/>
              <a:gd name="csX130" fmla="*/ 5586408 w 12191999"/>
              <a:gd name="csY130" fmla="*/ 1155172 h 1373922"/>
              <a:gd name="csX131" fmla="*/ 5655464 w 12191999"/>
              <a:gd name="csY131" fmla="*/ 1009402 h 1373922"/>
              <a:gd name="csX132" fmla="*/ 5617295 w 12191999"/>
              <a:gd name="csY132" fmla="*/ 1070285 h 1373922"/>
              <a:gd name="csX133" fmla="*/ 5529385 w 12191999"/>
              <a:gd name="csY133" fmla="*/ 1066541 h 1373922"/>
              <a:gd name="csX134" fmla="*/ 5489569 w 12191999"/>
              <a:gd name="csY134" fmla="*/ 992592 h 1373922"/>
              <a:gd name="csX135" fmla="*/ 5547619 w 12191999"/>
              <a:gd name="csY135" fmla="*/ 891218 h 1373922"/>
              <a:gd name="csX136" fmla="*/ 5772831 w 12191999"/>
              <a:gd name="csY136" fmla="*/ 990733 h 1373922"/>
              <a:gd name="csX137" fmla="*/ 5662504 w 12191999"/>
              <a:gd name="csY137" fmla="*/ 1235371 h 1373922"/>
              <a:gd name="csX138" fmla="*/ 5692123 w 12191999"/>
              <a:gd name="csY138" fmla="*/ 1235129 h 1373922"/>
              <a:gd name="csX139" fmla="*/ 5973713 w 12191999"/>
              <a:gd name="csY139" fmla="*/ 1091568 h 1373922"/>
              <a:gd name="csX140" fmla="*/ 5908946 w 12191999"/>
              <a:gd name="csY140" fmla="*/ 1091568 h 1373922"/>
              <a:gd name="csX141" fmla="*/ 5869590 w 12191999"/>
              <a:gd name="csY141" fmla="*/ 1051401 h 1373922"/>
              <a:gd name="csX142" fmla="*/ 5869590 w 12191999"/>
              <a:gd name="csY142" fmla="*/ 1041729 h 1373922"/>
              <a:gd name="csX143" fmla="*/ 5908946 w 12191999"/>
              <a:gd name="csY143" fmla="*/ 1001563 h 1373922"/>
              <a:gd name="csX144" fmla="*/ 5971285 w 12191999"/>
              <a:gd name="csY144" fmla="*/ 1001563 h 1373922"/>
              <a:gd name="csX145" fmla="*/ 5828507 w 12191999"/>
              <a:gd name="csY145" fmla="*/ 828880 h 1373922"/>
              <a:gd name="csX146" fmla="*/ 5634350 w 12191999"/>
              <a:gd name="csY146" fmla="*/ 774778 h 1373922"/>
              <a:gd name="csX147" fmla="*/ 349653 w 12191999"/>
              <a:gd name="csY147" fmla="*/ 774778 h 1373922"/>
              <a:gd name="csX148" fmla="*/ 281669 w 12191999"/>
              <a:gd name="csY148" fmla="*/ 784268 h 1373922"/>
              <a:gd name="csX149" fmla="*/ 108194 w 12191999"/>
              <a:gd name="csY149" fmla="*/ 1025970 h 1373922"/>
              <a:gd name="csX150" fmla="*/ 117015 w 12191999"/>
              <a:gd name="csY150" fmla="*/ 1057354 h 1373922"/>
              <a:gd name="csX151" fmla="*/ 138352 w 12191999"/>
              <a:gd name="csY151" fmla="*/ 1094773 h 1373922"/>
              <a:gd name="csX152" fmla="*/ 184776 w 12191999"/>
              <a:gd name="csY152" fmla="*/ 1134913 h 1373922"/>
              <a:gd name="csX153" fmla="*/ 184803 w 12191999"/>
              <a:gd name="csY153" fmla="*/ 1134913 h 1373922"/>
              <a:gd name="csX154" fmla="*/ 301711 w 12191999"/>
              <a:gd name="csY154" fmla="*/ 1155172 h 1373922"/>
              <a:gd name="csX155" fmla="*/ 370767 w 12191999"/>
              <a:gd name="csY155" fmla="*/ 1009402 h 1373922"/>
              <a:gd name="csX156" fmla="*/ 332598 w 12191999"/>
              <a:gd name="csY156" fmla="*/ 1070285 h 1373922"/>
              <a:gd name="csX157" fmla="*/ 244687 w 12191999"/>
              <a:gd name="csY157" fmla="*/ 1066541 h 1373922"/>
              <a:gd name="csX158" fmla="*/ 204872 w 12191999"/>
              <a:gd name="csY158" fmla="*/ 992592 h 1373922"/>
              <a:gd name="csX159" fmla="*/ 262922 w 12191999"/>
              <a:gd name="csY159" fmla="*/ 891218 h 1373922"/>
              <a:gd name="csX160" fmla="*/ 488134 w 12191999"/>
              <a:gd name="csY160" fmla="*/ 990733 h 1373922"/>
              <a:gd name="csX161" fmla="*/ 377807 w 12191999"/>
              <a:gd name="csY161" fmla="*/ 1235371 h 1373922"/>
              <a:gd name="csX162" fmla="*/ 407426 w 12191999"/>
              <a:gd name="csY162" fmla="*/ 1235129 h 1373922"/>
              <a:gd name="csX163" fmla="*/ 689016 w 12191999"/>
              <a:gd name="csY163" fmla="*/ 1091568 h 1373922"/>
              <a:gd name="csX164" fmla="*/ 624249 w 12191999"/>
              <a:gd name="csY164" fmla="*/ 1091568 h 1373922"/>
              <a:gd name="csX165" fmla="*/ 584893 w 12191999"/>
              <a:gd name="csY165" fmla="*/ 1051401 h 1373922"/>
              <a:gd name="csX166" fmla="*/ 584893 w 12191999"/>
              <a:gd name="csY166" fmla="*/ 1041729 h 1373922"/>
              <a:gd name="csX167" fmla="*/ 624249 w 12191999"/>
              <a:gd name="csY167" fmla="*/ 1001563 h 1373922"/>
              <a:gd name="csX168" fmla="*/ 686588 w 12191999"/>
              <a:gd name="csY168" fmla="*/ 1001563 h 1373922"/>
              <a:gd name="csX169" fmla="*/ 543810 w 12191999"/>
              <a:gd name="csY169" fmla="*/ 828880 h 1373922"/>
              <a:gd name="csX170" fmla="*/ 349653 w 12191999"/>
              <a:gd name="csY170" fmla="*/ 774778 h 1373922"/>
              <a:gd name="csX171" fmla="*/ 11792079 w 12191999"/>
              <a:gd name="csY171" fmla="*/ 429905 h 1373922"/>
              <a:gd name="csX172" fmla="*/ 11789705 w 12191999"/>
              <a:gd name="csY172" fmla="*/ 470557 h 1373922"/>
              <a:gd name="csX173" fmla="*/ 11749108 w 12191999"/>
              <a:gd name="csY173" fmla="*/ 488014 h 1373922"/>
              <a:gd name="csX174" fmla="*/ 11711721 w 12191999"/>
              <a:gd name="csY174" fmla="*/ 460940 h 1373922"/>
              <a:gd name="csX175" fmla="*/ 11705949 w 12191999"/>
              <a:gd name="csY175" fmla="*/ 441462 h 1373922"/>
              <a:gd name="csX176" fmla="*/ 11699933 w 12191999"/>
              <a:gd name="csY176" fmla="*/ 458327 h 1373922"/>
              <a:gd name="csX177" fmla="*/ 11588986 w 12191999"/>
              <a:gd name="csY177" fmla="*/ 638417 h 1373922"/>
              <a:gd name="csX178" fmla="*/ 11578600 w 12191999"/>
              <a:gd name="csY178" fmla="*/ 653450 h 1373922"/>
              <a:gd name="csX179" fmla="*/ 11518312 w 12191999"/>
              <a:gd name="csY179" fmla="*/ 742593 h 1373922"/>
              <a:gd name="csX180" fmla="*/ 11553703 w 12191999"/>
              <a:gd name="csY180" fmla="*/ 711127 h 1373922"/>
              <a:gd name="csX181" fmla="*/ 11669883 w 12191999"/>
              <a:gd name="csY181" fmla="*/ 637448 h 1373922"/>
              <a:gd name="csX182" fmla="*/ 11809397 w 12191999"/>
              <a:gd name="csY182" fmla="*/ 544452 h 1373922"/>
              <a:gd name="csX183" fmla="*/ 11828711 w 12191999"/>
              <a:gd name="csY183" fmla="*/ 465816 h 1373922"/>
              <a:gd name="csX184" fmla="*/ 11792079 w 12191999"/>
              <a:gd name="csY184" fmla="*/ 429905 h 1373922"/>
              <a:gd name="csX185" fmla="*/ 6507382 w 12191999"/>
              <a:gd name="csY185" fmla="*/ 429905 h 1373922"/>
              <a:gd name="csX186" fmla="*/ 6505008 w 12191999"/>
              <a:gd name="csY186" fmla="*/ 470557 h 1373922"/>
              <a:gd name="csX187" fmla="*/ 6464411 w 12191999"/>
              <a:gd name="csY187" fmla="*/ 488014 h 1373922"/>
              <a:gd name="csX188" fmla="*/ 6427024 w 12191999"/>
              <a:gd name="csY188" fmla="*/ 460940 h 1373922"/>
              <a:gd name="csX189" fmla="*/ 6421252 w 12191999"/>
              <a:gd name="csY189" fmla="*/ 441462 h 1373922"/>
              <a:gd name="csX190" fmla="*/ 6415236 w 12191999"/>
              <a:gd name="csY190" fmla="*/ 458327 h 1373922"/>
              <a:gd name="csX191" fmla="*/ 6304289 w 12191999"/>
              <a:gd name="csY191" fmla="*/ 638417 h 1373922"/>
              <a:gd name="csX192" fmla="*/ 6293903 w 12191999"/>
              <a:gd name="csY192" fmla="*/ 653450 h 1373922"/>
              <a:gd name="csX193" fmla="*/ 6233615 w 12191999"/>
              <a:gd name="csY193" fmla="*/ 742593 h 1373922"/>
              <a:gd name="csX194" fmla="*/ 6269006 w 12191999"/>
              <a:gd name="csY194" fmla="*/ 711127 h 1373922"/>
              <a:gd name="csX195" fmla="*/ 6385186 w 12191999"/>
              <a:gd name="csY195" fmla="*/ 637448 h 1373922"/>
              <a:gd name="csX196" fmla="*/ 6524700 w 12191999"/>
              <a:gd name="csY196" fmla="*/ 544452 h 1373922"/>
              <a:gd name="csX197" fmla="*/ 6544014 w 12191999"/>
              <a:gd name="csY197" fmla="*/ 465816 h 1373922"/>
              <a:gd name="csX198" fmla="*/ 6507382 w 12191999"/>
              <a:gd name="csY198" fmla="*/ 429905 h 1373922"/>
              <a:gd name="csX199" fmla="*/ 1222685 w 12191999"/>
              <a:gd name="csY199" fmla="*/ 429905 h 1373922"/>
              <a:gd name="csX200" fmla="*/ 1220311 w 12191999"/>
              <a:gd name="csY200" fmla="*/ 470557 h 1373922"/>
              <a:gd name="csX201" fmla="*/ 1179714 w 12191999"/>
              <a:gd name="csY201" fmla="*/ 488014 h 1373922"/>
              <a:gd name="csX202" fmla="*/ 1142327 w 12191999"/>
              <a:gd name="csY202" fmla="*/ 460940 h 1373922"/>
              <a:gd name="csX203" fmla="*/ 1136555 w 12191999"/>
              <a:gd name="csY203" fmla="*/ 441462 h 1373922"/>
              <a:gd name="csX204" fmla="*/ 1130539 w 12191999"/>
              <a:gd name="csY204" fmla="*/ 458327 h 1373922"/>
              <a:gd name="csX205" fmla="*/ 1019592 w 12191999"/>
              <a:gd name="csY205" fmla="*/ 638417 h 1373922"/>
              <a:gd name="csX206" fmla="*/ 1009206 w 12191999"/>
              <a:gd name="csY206" fmla="*/ 653450 h 1373922"/>
              <a:gd name="csX207" fmla="*/ 948918 w 12191999"/>
              <a:gd name="csY207" fmla="*/ 742593 h 1373922"/>
              <a:gd name="csX208" fmla="*/ 984309 w 12191999"/>
              <a:gd name="csY208" fmla="*/ 711127 h 1373922"/>
              <a:gd name="csX209" fmla="*/ 1100489 w 12191999"/>
              <a:gd name="csY209" fmla="*/ 637448 h 1373922"/>
              <a:gd name="csX210" fmla="*/ 1240003 w 12191999"/>
              <a:gd name="csY210" fmla="*/ 544452 h 1373922"/>
              <a:gd name="csX211" fmla="*/ 1259317 w 12191999"/>
              <a:gd name="csY211" fmla="*/ 465816 h 1373922"/>
              <a:gd name="csX212" fmla="*/ 1222685 w 12191999"/>
              <a:gd name="csY212" fmla="*/ 429905 h 1373922"/>
              <a:gd name="csX213" fmla="*/ 10965220 w 12191999"/>
              <a:gd name="csY213" fmla="*/ 429825 h 1373922"/>
              <a:gd name="csX214" fmla="*/ 10930962 w 12191999"/>
              <a:gd name="csY214" fmla="*/ 460024 h 1373922"/>
              <a:gd name="csX215" fmla="*/ 10936115 w 12191999"/>
              <a:gd name="csY215" fmla="*/ 523520 h 1373922"/>
              <a:gd name="csX216" fmla="*/ 10936088 w 12191999"/>
              <a:gd name="csY216" fmla="*/ 523520 h 1373922"/>
              <a:gd name="csX217" fmla="*/ 11066322 w 12191999"/>
              <a:gd name="csY217" fmla="*/ 626429 h 1373922"/>
              <a:gd name="csX218" fmla="*/ 11236884 w 12191999"/>
              <a:gd name="csY218" fmla="*/ 740168 h 1373922"/>
              <a:gd name="csX219" fmla="*/ 11145547 w 12191999"/>
              <a:gd name="csY219" fmla="*/ 603962 h 1373922"/>
              <a:gd name="csX220" fmla="*/ 11129389 w 12191999"/>
              <a:gd name="csY220" fmla="*/ 580228 h 1373922"/>
              <a:gd name="csX221" fmla="*/ 11061332 w 12191999"/>
              <a:gd name="csY221" fmla="*/ 464280 h 1373922"/>
              <a:gd name="csX222" fmla="*/ 11058742 w 12191999"/>
              <a:gd name="csY222" fmla="*/ 458030 h 1373922"/>
              <a:gd name="csX223" fmla="*/ 11051944 w 12191999"/>
              <a:gd name="csY223" fmla="*/ 441759 h 1373922"/>
              <a:gd name="csX224" fmla="*/ 11028261 w 12191999"/>
              <a:gd name="csY224" fmla="*/ 480848 h 1373922"/>
              <a:gd name="csX225" fmla="*/ 10983105 w 12191999"/>
              <a:gd name="csY225" fmla="*/ 483246 h 1373922"/>
              <a:gd name="csX226" fmla="*/ 10965220 w 12191999"/>
              <a:gd name="csY226" fmla="*/ 429825 h 1373922"/>
              <a:gd name="csX227" fmla="*/ 5680523 w 12191999"/>
              <a:gd name="csY227" fmla="*/ 429825 h 1373922"/>
              <a:gd name="csX228" fmla="*/ 5646265 w 12191999"/>
              <a:gd name="csY228" fmla="*/ 460024 h 1373922"/>
              <a:gd name="csX229" fmla="*/ 5651418 w 12191999"/>
              <a:gd name="csY229" fmla="*/ 523520 h 1373922"/>
              <a:gd name="csX230" fmla="*/ 5651391 w 12191999"/>
              <a:gd name="csY230" fmla="*/ 523520 h 1373922"/>
              <a:gd name="csX231" fmla="*/ 5781625 w 12191999"/>
              <a:gd name="csY231" fmla="*/ 626429 h 1373922"/>
              <a:gd name="csX232" fmla="*/ 5952187 w 12191999"/>
              <a:gd name="csY232" fmla="*/ 740168 h 1373922"/>
              <a:gd name="csX233" fmla="*/ 5860850 w 12191999"/>
              <a:gd name="csY233" fmla="*/ 603962 h 1373922"/>
              <a:gd name="csX234" fmla="*/ 5844692 w 12191999"/>
              <a:gd name="csY234" fmla="*/ 580228 h 1373922"/>
              <a:gd name="csX235" fmla="*/ 5776635 w 12191999"/>
              <a:gd name="csY235" fmla="*/ 464280 h 1373922"/>
              <a:gd name="csX236" fmla="*/ 5774045 w 12191999"/>
              <a:gd name="csY236" fmla="*/ 458030 h 1373922"/>
              <a:gd name="csX237" fmla="*/ 5767247 w 12191999"/>
              <a:gd name="csY237" fmla="*/ 441759 h 1373922"/>
              <a:gd name="csX238" fmla="*/ 5743564 w 12191999"/>
              <a:gd name="csY238" fmla="*/ 480848 h 1373922"/>
              <a:gd name="csX239" fmla="*/ 5698408 w 12191999"/>
              <a:gd name="csY239" fmla="*/ 483246 h 1373922"/>
              <a:gd name="csX240" fmla="*/ 5680523 w 12191999"/>
              <a:gd name="csY240" fmla="*/ 429825 h 1373922"/>
              <a:gd name="csX241" fmla="*/ 395826 w 12191999"/>
              <a:gd name="csY241" fmla="*/ 429825 h 1373922"/>
              <a:gd name="csX242" fmla="*/ 361568 w 12191999"/>
              <a:gd name="csY242" fmla="*/ 460024 h 1373922"/>
              <a:gd name="csX243" fmla="*/ 366721 w 12191999"/>
              <a:gd name="csY243" fmla="*/ 523520 h 1373922"/>
              <a:gd name="csX244" fmla="*/ 366694 w 12191999"/>
              <a:gd name="csY244" fmla="*/ 523520 h 1373922"/>
              <a:gd name="csX245" fmla="*/ 496928 w 12191999"/>
              <a:gd name="csY245" fmla="*/ 626429 h 1373922"/>
              <a:gd name="csX246" fmla="*/ 667490 w 12191999"/>
              <a:gd name="csY246" fmla="*/ 740168 h 1373922"/>
              <a:gd name="csX247" fmla="*/ 576153 w 12191999"/>
              <a:gd name="csY247" fmla="*/ 603962 h 1373922"/>
              <a:gd name="csX248" fmla="*/ 559995 w 12191999"/>
              <a:gd name="csY248" fmla="*/ 580228 h 1373922"/>
              <a:gd name="csX249" fmla="*/ 491938 w 12191999"/>
              <a:gd name="csY249" fmla="*/ 464280 h 1373922"/>
              <a:gd name="csX250" fmla="*/ 489348 w 12191999"/>
              <a:gd name="csY250" fmla="*/ 458030 h 1373922"/>
              <a:gd name="csX251" fmla="*/ 482550 w 12191999"/>
              <a:gd name="csY251" fmla="*/ 441759 h 1373922"/>
              <a:gd name="csX252" fmla="*/ 458867 w 12191999"/>
              <a:gd name="csY252" fmla="*/ 480848 h 1373922"/>
              <a:gd name="csX253" fmla="*/ 413711 w 12191999"/>
              <a:gd name="csY253" fmla="*/ 483246 h 1373922"/>
              <a:gd name="csX254" fmla="*/ 395826 w 12191999"/>
              <a:gd name="csY254" fmla="*/ 429825 h 1373922"/>
              <a:gd name="csX255" fmla="*/ 11631957 w 12191999"/>
              <a:gd name="csY255" fmla="*/ 262045 h 1373922"/>
              <a:gd name="csX256" fmla="*/ 11622893 w 12191999"/>
              <a:gd name="csY256" fmla="*/ 276943 h 1373922"/>
              <a:gd name="csX257" fmla="*/ 11558855 w 12191999"/>
              <a:gd name="csY257" fmla="*/ 295235 h 1373922"/>
              <a:gd name="csX258" fmla="*/ 11534955 w 12191999"/>
              <a:gd name="csY258" fmla="*/ 280445 h 1373922"/>
              <a:gd name="csX259" fmla="*/ 11534955 w 12191999"/>
              <a:gd name="csY259" fmla="*/ 280472 h 1373922"/>
              <a:gd name="csX260" fmla="*/ 11488909 w 12191999"/>
              <a:gd name="csY260" fmla="*/ 631278 h 1373922"/>
              <a:gd name="csX261" fmla="*/ 11499456 w 12191999"/>
              <a:gd name="csY261" fmla="*/ 614953 h 1373922"/>
              <a:gd name="csX262" fmla="*/ 11530720 w 12191999"/>
              <a:gd name="csY262" fmla="*/ 567836 h 1373922"/>
              <a:gd name="csX263" fmla="*/ 11629718 w 12191999"/>
              <a:gd name="csY263" fmla="*/ 388445 h 1373922"/>
              <a:gd name="csX264" fmla="*/ 11635652 w 12191999"/>
              <a:gd name="csY264" fmla="*/ 268268 h 1373922"/>
              <a:gd name="csX265" fmla="*/ 11631957 w 12191999"/>
              <a:gd name="csY265" fmla="*/ 262045 h 1373922"/>
              <a:gd name="csX266" fmla="*/ 6347260 w 12191999"/>
              <a:gd name="csY266" fmla="*/ 262045 h 1373922"/>
              <a:gd name="csX267" fmla="*/ 6338196 w 12191999"/>
              <a:gd name="csY267" fmla="*/ 276943 h 1373922"/>
              <a:gd name="csX268" fmla="*/ 6274158 w 12191999"/>
              <a:gd name="csY268" fmla="*/ 295235 h 1373922"/>
              <a:gd name="csX269" fmla="*/ 6250258 w 12191999"/>
              <a:gd name="csY269" fmla="*/ 280445 h 1373922"/>
              <a:gd name="csX270" fmla="*/ 6250258 w 12191999"/>
              <a:gd name="csY270" fmla="*/ 280472 h 1373922"/>
              <a:gd name="csX271" fmla="*/ 6204212 w 12191999"/>
              <a:gd name="csY271" fmla="*/ 631278 h 1373922"/>
              <a:gd name="csX272" fmla="*/ 6214759 w 12191999"/>
              <a:gd name="csY272" fmla="*/ 614953 h 1373922"/>
              <a:gd name="csX273" fmla="*/ 6246023 w 12191999"/>
              <a:gd name="csY273" fmla="*/ 567836 h 1373922"/>
              <a:gd name="csX274" fmla="*/ 6345021 w 12191999"/>
              <a:gd name="csY274" fmla="*/ 388445 h 1373922"/>
              <a:gd name="csX275" fmla="*/ 6350955 w 12191999"/>
              <a:gd name="csY275" fmla="*/ 268268 h 1373922"/>
              <a:gd name="csX276" fmla="*/ 6347260 w 12191999"/>
              <a:gd name="csY276" fmla="*/ 262045 h 1373922"/>
              <a:gd name="csX277" fmla="*/ 1062563 w 12191999"/>
              <a:gd name="csY277" fmla="*/ 262045 h 1373922"/>
              <a:gd name="csX278" fmla="*/ 1053499 w 12191999"/>
              <a:gd name="csY278" fmla="*/ 276943 h 1373922"/>
              <a:gd name="csX279" fmla="*/ 989461 w 12191999"/>
              <a:gd name="csY279" fmla="*/ 295235 h 1373922"/>
              <a:gd name="csX280" fmla="*/ 965561 w 12191999"/>
              <a:gd name="csY280" fmla="*/ 280445 h 1373922"/>
              <a:gd name="csX281" fmla="*/ 965561 w 12191999"/>
              <a:gd name="csY281" fmla="*/ 280472 h 1373922"/>
              <a:gd name="csX282" fmla="*/ 919515 w 12191999"/>
              <a:gd name="csY282" fmla="*/ 631278 h 1373922"/>
              <a:gd name="csX283" fmla="*/ 930062 w 12191999"/>
              <a:gd name="csY283" fmla="*/ 614953 h 1373922"/>
              <a:gd name="csX284" fmla="*/ 961326 w 12191999"/>
              <a:gd name="csY284" fmla="*/ 567836 h 1373922"/>
              <a:gd name="csX285" fmla="*/ 1060324 w 12191999"/>
              <a:gd name="csY285" fmla="*/ 388445 h 1373922"/>
              <a:gd name="csX286" fmla="*/ 1066258 w 12191999"/>
              <a:gd name="csY286" fmla="*/ 268268 h 1373922"/>
              <a:gd name="csX287" fmla="*/ 1062563 w 12191999"/>
              <a:gd name="csY287" fmla="*/ 262045 h 1373922"/>
              <a:gd name="csX288" fmla="*/ 11125667 w 12191999"/>
              <a:gd name="csY288" fmla="*/ 260698 h 1373922"/>
              <a:gd name="csX289" fmla="*/ 11116603 w 12191999"/>
              <a:gd name="csY289" fmla="*/ 283974 h 1373922"/>
              <a:gd name="csX290" fmla="*/ 11116576 w 12191999"/>
              <a:gd name="csY290" fmla="*/ 283974 h 1373922"/>
              <a:gd name="csX291" fmla="*/ 11232676 w 12191999"/>
              <a:gd name="csY291" fmla="*/ 576645 h 1373922"/>
              <a:gd name="csX292" fmla="*/ 11252502 w 12191999"/>
              <a:gd name="csY292" fmla="*/ 606494 h 1373922"/>
              <a:gd name="csX293" fmla="*/ 11269982 w 12191999"/>
              <a:gd name="csY293" fmla="*/ 633218 h 1373922"/>
              <a:gd name="csX294" fmla="*/ 11222128 w 12191999"/>
              <a:gd name="csY294" fmla="*/ 281334 h 1373922"/>
              <a:gd name="csX295" fmla="*/ 11204487 w 12191999"/>
              <a:gd name="csY295" fmla="*/ 293133 h 1373922"/>
              <a:gd name="csX296" fmla="*/ 11143038 w 12191999"/>
              <a:gd name="csY296" fmla="*/ 284971 h 1373922"/>
              <a:gd name="csX297" fmla="*/ 11125667 w 12191999"/>
              <a:gd name="csY297" fmla="*/ 260698 h 1373922"/>
              <a:gd name="csX298" fmla="*/ 5840970 w 12191999"/>
              <a:gd name="csY298" fmla="*/ 260698 h 1373922"/>
              <a:gd name="csX299" fmla="*/ 5831906 w 12191999"/>
              <a:gd name="csY299" fmla="*/ 283974 h 1373922"/>
              <a:gd name="csX300" fmla="*/ 5831879 w 12191999"/>
              <a:gd name="csY300" fmla="*/ 283974 h 1373922"/>
              <a:gd name="csX301" fmla="*/ 5947979 w 12191999"/>
              <a:gd name="csY301" fmla="*/ 576645 h 1373922"/>
              <a:gd name="csX302" fmla="*/ 5967805 w 12191999"/>
              <a:gd name="csY302" fmla="*/ 606494 h 1373922"/>
              <a:gd name="csX303" fmla="*/ 5985285 w 12191999"/>
              <a:gd name="csY303" fmla="*/ 633218 h 1373922"/>
              <a:gd name="csX304" fmla="*/ 5937431 w 12191999"/>
              <a:gd name="csY304" fmla="*/ 281334 h 1373922"/>
              <a:gd name="csX305" fmla="*/ 5919790 w 12191999"/>
              <a:gd name="csY305" fmla="*/ 293133 h 1373922"/>
              <a:gd name="csX306" fmla="*/ 5858341 w 12191999"/>
              <a:gd name="csY306" fmla="*/ 284971 h 1373922"/>
              <a:gd name="csX307" fmla="*/ 5840970 w 12191999"/>
              <a:gd name="csY307" fmla="*/ 260698 h 1373922"/>
              <a:gd name="csX308" fmla="*/ 556273 w 12191999"/>
              <a:gd name="csY308" fmla="*/ 260698 h 1373922"/>
              <a:gd name="csX309" fmla="*/ 547209 w 12191999"/>
              <a:gd name="csY309" fmla="*/ 283974 h 1373922"/>
              <a:gd name="csX310" fmla="*/ 547182 w 12191999"/>
              <a:gd name="csY310" fmla="*/ 283974 h 1373922"/>
              <a:gd name="csX311" fmla="*/ 663282 w 12191999"/>
              <a:gd name="csY311" fmla="*/ 576645 h 1373922"/>
              <a:gd name="csX312" fmla="*/ 683108 w 12191999"/>
              <a:gd name="csY312" fmla="*/ 606494 h 1373922"/>
              <a:gd name="csX313" fmla="*/ 700588 w 12191999"/>
              <a:gd name="csY313" fmla="*/ 633218 h 1373922"/>
              <a:gd name="csX314" fmla="*/ 652734 w 12191999"/>
              <a:gd name="csY314" fmla="*/ 281334 h 1373922"/>
              <a:gd name="csX315" fmla="*/ 635093 w 12191999"/>
              <a:gd name="csY315" fmla="*/ 293133 h 1373922"/>
              <a:gd name="csX316" fmla="*/ 573644 w 12191999"/>
              <a:gd name="csY316" fmla="*/ 284971 h 1373922"/>
              <a:gd name="csX317" fmla="*/ 556273 w 12191999"/>
              <a:gd name="csY317" fmla="*/ 260698 h 1373922"/>
              <a:gd name="csX318" fmla="*/ 11379284 w 12191999"/>
              <a:gd name="csY318" fmla="*/ 113770 h 1373922"/>
              <a:gd name="csX319" fmla="*/ 11336286 w 12191999"/>
              <a:gd name="csY319" fmla="*/ 190952 h 1373922"/>
              <a:gd name="csX320" fmla="*/ 11323500 w 12191999"/>
              <a:gd name="csY320" fmla="*/ 388365 h 1373922"/>
              <a:gd name="csX321" fmla="*/ 11367415 w 12191999"/>
              <a:gd name="csY321" fmla="*/ 638067 h 1373922"/>
              <a:gd name="csX322" fmla="*/ 11379203 w 12191999"/>
              <a:gd name="csY322" fmla="*/ 679850 h 1373922"/>
              <a:gd name="csX323" fmla="*/ 11410521 w 12191999"/>
              <a:gd name="csY323" fmla="*/ 552076 h 1373922"/>
              <a:gd name="csX324" fmla="*/ 11418505 w 12191999"/>
              <a:gd name="csY324" fmla="*/ 180661 h 1373922"/>
              <a:gd name="csX325" fmla="*/ 11379284 w 12191999"/>
              <a:gd name="csY325" fmla="*/ 113770 h 1373922"/>
              <a:gd name="csX326" fmla="*/ 6094587 w 12191999"/>
              <a:gd name="csY326" fmla="*/ 113770 h 1373922"/>
              <a:gd name="csX327" fmla="*/ 6051589 w 12191999"/>
              <a:gd name="csY327" fmla="*/ 190952 h 1373922"/>
              <a:gd name="csX328" fmla="*/ 6038803 w 12191999"/>
              <a:gd name="csY328" fmla="*/ 388365 h 1373922"/>
              <a:gd name="csX329" fmla="*/ 6082718 w 12191999"/>
              <a:gd name="csY329" fmla="*/ 638067 h 1373922"/>
              <a:gd name="csX330" fmla="*/ 6094507 w 12191999"/>
              <a:gd name="csY330" fmla="*/ 679850 h 1373922"/>
              <a:gd name="csX331" fmla="*/ 6125824 w 12191999"/>
              <a:gd name="csY331" fmla="*/ 552076 h 1373922"/>
              <a:gd name="csX332" fmla="*/ 6133808 w 12191999"/>
              <a:gd name="csY332" fmla="*/ 180661 h 1373922"/>
              <a:gd name="csX333" fmla="*/ 6094587 w 12191999"/>
              <a:gd name="csY333" fmla="*/ 113770 h 1373922"/>
              <a:gd name="csX334" fmla="*/ 809890 w 12191999"/>
              <a:gd name="csY334" fmla="*/ 113770 h 1373922"/>
              <a:gd name="csX335" fmla="*/ 766892 w 12191999"/>
              <a:gd name="csY335" fmla="*/ 190952 h 1373922"/>
              <a:gd name="csX336" fmla="*/ 754106 w 12191999"/>
              <a:gd name="csY336" fmla="*/ 388365 h 1373922"/>
              <a:gd name="csX337" fmla="*/ 798021 w 12191999"/>
              <a:gd name="csY337" fmla="*/ 638067 h 1373922"/>
              <a:gd name="csX338" fmla="*/ 809809 w 12191999"/>
              <a:gd name="csY338" fmla="*/ 679850 h 1373922"/>
              <a:gd name="csX339" fmla="*/ 841127 w 12191999"/>
              <a:gd name="csY339" fmla="*/ 552076 h 1373922"/>
              <a:gd name="csX340" fmla="*/ 849111 w 12191999"/>
              <a:gd name="csY340" fmla="*/ 180661 h 1373922"/>
              <a:gd name="csX341" fmla="*/ 809890 w 12191999"/>
              <a:gd name="csY341" fmla="*/ 113770 h 1373922"/>
              <a:gd name="csX342" fmla="*/ 812500 w 12191999"/>
              <a:gd name="csY342" fmla="*/ 41 h 1373922"/>
              <a:gd name="csX343" fmla="*/ 868101 w 12191999"/>
              <a:gd name="csY343" fmla="*/ 18592 h 1373922"/>
              <a:gd name="csX344" fmla="*/ 953611 w 12191999"/>
              <a:gd name="csY344" fmla="*/ 174761 h 1373922"/>
              <a:gd name="csX345" fmla="*/ 956660 w 12191999"/>
              <a:gd name="csY345" fmla="*/ 191814 h 1373922"/>
              <a:gd name="csX346" fmla="*/ 979939 w 12191999"/>
              <a:gd name="csY346" fmla="*/ 163392 h 1373922"/>
              <a:gd name="csX347" fmla="*/ 1096416 w 12191999"/>
              <a:gd name="csY347" fmla="*/ 143457 h 1373922"/>
              <a:gd name="csX348" fmla="*/ 1180092 w 12191999"/>
              <a:gd name="csY348" fmla="*/ 319372 h 1373922"/>
              <a:gd name="csX349" fmla="*/ 1169895 w 12191999"/>
              <a:gd name="csY349" fmla="*/ 369157 h 1373922"/>
              <a:gd name="csX350" fmla="*/ 1229645 w 12191999"/>
              <a:gd name="csY350" fmla="*/ 349329 h 1373922"/>
              <a:gd name="csX351" fmla="*/ 1353270 w 12191999"/>
              <a:gd name="csY351" fmla="*/ 462879 h 1373922"/>
              <a:gd name="csX352" fmla="*/ 1297028 w 12191999"/>
              <a:gd name="csY352" fmla="*/ 597954 h 1373922"/>
              <a:gd name="csX353" fmla="*/ 1205044 w 12191999"/>
              <a:gd name="csY353" fmla="*/ 654635 h 1373922"/>
              <a:gd name="csX354" fmla="*/ 1130782 w 12191999"/>
              <a:gd name="csY354" fmla="*/ 686801 h 1373922"/>
              <a:gd name="csX355" fmla="*/ 1321170 w 12191999"/>
              <a:gd name="csY355" fmla="*/ 665249 h 1373922"/>
              <a:gd name="csX356" fmla="*/ 1522051 w 12191999"/>
              <a:gd name="csY356" fmla="*/ 754204 h 1373922"/>
              <a:gd name="csX357" fmla="*/ 1522024 w 12191999"/>
              <a:gd name="csY357" fmla="*/ 754204 h 1373922"/>
              <a:gd name="csX358" fmla="*/ 1616598 w 12191999"/>
              <a:gd name="csY358" fmla="*/ 1008459 h 1373922"/>
              <a:gd name="csX359" fmla="*/ 1567126 w 12191999"/>
              <a:gd name="csY359" fmla="*/ 1139143 h 1373922"/>
              <a:gd name="csX360" fmla="*/ 1442986 w 12191999"/>
              <a:gd name="csY360" fmla="*/ 1236083 h 1373922"/>
              <a:gd name="csX361" fmla="*/ 1411065 w 12191999"/>
              <a:gd name="csY361" fmla="*/ 1245906 h 1373922"/>
              <a:gd name="csX362" fmla="*/ 5491803 w 12191999"/>
              <a:gd name="csY362" fmla="*/ 1245906 h 1373922"/>
              <a:gd name="csX363" fmla="*/ 5463618 w 12191999"/>
              <a:gd name="csY363" fmla="*/ 1236998 h 1373922"/>
              <a:gd name="csX364" fmla="*/ 5341883 w 12191999"/>
              <a:gd name="csY364" fmla="*/ 1146012 h 1373922"/>
              <a:gd name="csX365" fmla="*/ 5286773 w 12191999"/>
              <a:gd name="csY365" fmla="*/ 1009995 h 1373922"/>
              <a:gd name="csX366" fmla="*/ 5515384 w 12191999"/>
              <a:gd name="csY366" fmla="*/ 678530 h 1373922"/>
              <a:gd name="csX367" fmla="*/ 5696467 w 12191999"/>
              <a:gd name="csY367" fmla="*/ 669182 h 1373922"/>
              <a:gd name="csX368" fmla="*/ 5773560 w 12191999"/>
              <a:gd name="csY368" fmla="*/ 685831 h 1373922"/>
              <a:gd name="csX369" fmla="*/ 5579557 w 12191999"/>
              <a:gd name="csY369" fmla="*/ 567405 h 1373922"/>
              <a:gd name="csX370" fmla="*/ 5552664 w 12191999"/>
              <a:gd name="csY370" fmla="*/ 449841 h 1373922"/>
              <a:gd name="csX371" fmla="*/ 5665633 w 12191999"/>
              <a:gd name="csY371" fmla="*/ 349733 h 1373922"/>
              <a:gd name="csX372" fmla="*/ 5733476 w 12191999"/>
              <a:gd name="csY372" fmla="*/ 368806 h 1373922"/>
              <a:gd name="csX373" fmla="*/ 5721148 w 12191999"/>
              <a:gd name="csY373" fmla="*/ 291328 h 1373922"/>
              <a:gd name="csX374" fmla="*/ 5738411 w 12191999"/>
              <a:gd name="csY374" fmla="*/ 205149 h 1373922"/>
              <a:gd name="csX375" fmla="*/ 5804257 w 12191999"/>
              <a:gd name="csY375" fmla="*/ 144831 h 1373922"/>
              <a:gd name="csX376" fmla="*/ 5917875 w 12191999"/>
              <a:gd name="csY376" fmla="*/ 159136 h 1373922"/>
              <a:gd name="csX377" fmla="*/ 5946549 w 12191999"/>
              <a:gd name="csY377" fmla="*/ 191733 h 1373922"/>
              <a:gd name="csX378" fmla="*/ 5947115 w 12191999"/>
              <a:gd name="csY378" fmla="*/ 188365 h 1373922"/>
              <a:gd name="csX379" fmla="*/ 6040745 w 12191999"/>
              <a:gd name="csY379" fmla="*/ 15333 h 1373922"/>
              <a:gd name="csX380" fmla="*/ 6097197 w 12191999"/>
              <a:gd name="csY380" fmla="*/ 41 h 1373922"/>
              <a:gd name="csX381" fmla="*/ 6152798 w 12191999"/>
              <a:gd name="csY381" fmla="*/ 18592 h 1373922"/>
              <a:gd name="csX382" fmla="*/ 6238308 w 12191999"/>
              <a:gd name="csY382" fmla="*/ 174761 h 1373922"/>
              <a:gd name="csX383" fmla="*/ 6241357 w 12191999"/>
              <a:gd name="csY383" fmla="*/ 191814 h 1373922"/>
              <a:gd name="csX384" fmla="*/ 6264636 w 12191999"/>
              <a:gd name="csY384" fmla="*/ 163392 h 1373922"/>
              <a:gd name="csX385" fmla="*/ 6381113 w 12191999"/>
              <a:gd name="csY385" fmla="*/ 143457 h 1373922"/>
              <a:gd name="csX386" fmla="*/ 6464789 w 12191999"/>
              <a:gd name="csY386" fmla="*/ 319372 h 1373922"/>
              <a:gd name="csX387" fmla="*/ 6454592 w 12191999"/>
              <a:gd name="csY387" fmla="*/ 369157 h 1373922"/>
              <a:gd name="csX388" fmla="*/ 6514342 w 12191999"/>
              <a:gd name="csY388" fmla="*/ 349329 h 1373922"/>
              <a:gd name="csX389" fmla="*/ 6637967 w 12191999"/>
              <a:gd name="csY389" fmla="*/ 462879 h 1373922"/>
              <a:gd name="csX390" fmla="*/ 6581725 w 12191999"/>
              <a:gd name="csY390" fmla="*/ 597954 h 1373922"/>
              <a:gd name="csX391" fmla="*/ 6489741 w 12191999"/>
              <a:gd name="csY391" fmla="*/ 654635 h 1373922"/>
              <a:gd name="csX392" fmla="*/ 6415479 w 12191999"/>
              <a:gd name="csY392" fmla="*/ 686801 h 1373922"/>
              <a:gd name="csX393" fmla="*/ 6605867 w 12191999"/>
              <a:gd name="csY393" fmla="*/ 665249 h 1373922"/>
              <a:gd name="csX394" fmla="*/ 6806748 w 12191999"/>
              <a:gd name="csY394" fmla="*/ 754204 h 1373922"/>
              <a:gd name="csX395" fmla="*/ 6806721 w 12191999"/>
              <a:gd name="csY395" fmla="*/ 754204 h 1373922"/>
              <a:gd name="csX396" fmla="*/ 6901295 w 12191999"/>
              <a:gd name="csY396" fmla="*/ 1008459 h 1373922"/>
              <a:gd name="csX397" fmla="*/ 6851823 w 12191999"/>
              <a:gd name="csY397" fmla="*/ 1139143 h 1373922"/>
              <a:gd name="csX398" fmla="*/ 6727683 w 12191999"/>
              <a:gd name="csY398" fmla="*/ 1236083 h 1373922"/>
              <a:gd name="csX399" fmla="*/ 6695762 w 12191999"/>
              <a:gd name="csY399" fmla="*/ 1245906 h 1373922"/>
              <a:gd name="csX400" fmla="*/ 10776500 w 12191999"/>
              <a:gd name="csY400" fmla="*/ 1245906 h 1373922"/>
              <a:gd name="csX401" fmla="*/ 10748315 w 12191999"/>
              <a:gd name="csY401" fmla="*/ 1236998 h 1373922"/>
              <a:gd name="csX402" fmla="*/ 10626579 w 12191999"/>
              <a:gd name="csY402" fmla="*/ 1146012 h 1373922"/>
              <a:gd name="csX403" fmla="*/ 10571469 w 12191999"/>
              <a:gd name="csY403" fmla="*/ 1009995 h 1373922"/>
              <a:gd name="csX404" fmla="*/ 10800081 w 12191999"/>
              <a:gd name="csY404" fmla="*/ 678530 h 1373922"/>
              <a:gd name="csX405" fmla="*/ 10981163 w 12191999"/>
              <a:gd name="csY405" fmla="*/ 669182 h 1373922"/>
              <a:gd name="csX406" fmla="*/ 11058257 w 12191999"/>
              <a:gd name="csY406" fmla="*/ 685831 h 1373922"/>
              <a:gd name="csX407" fmla="*/ 10864254 w 12191999"/>
              <a:gd name="csY407" fmla="*/ 567405 h 1373922"/>
              <a:gd name="csX408" fmla="*/ 10837360 w 12191999"/>
              <a:gd name="csY408" fmla="*/ 449841 h 1373922"/>
              <a:gd name="csX409" fmla="*/ 10950330 w 12191999"/>
              <a:gd name="csY409" fmla="*/ 349733 h 1373922"/>
              <a:gd name="csX410" fmla="*/ 11018172 w 12191999"/>
              <a:gd name="csY410" fmla="*/ 368806 h 1373922"/>
              <a:gd name="csX411" fmla="*/ 11005845 w 12191999"/>
              <a:gd name="csY411" fmla="*/ 291328 h 1373922"/>
              <a:gd name="csX412" fmla="*/ 11023108 w 12191999"/>
              <a:gd name="csY412" fmla="*/ 205149 h 1373922"/>
              <a:gd name="csX413" fmla="*/ 11088954 w 12191999"/>
              <a:gd name="csY413" fmla="*/ 144831 h 1373922"/>
              <a:gd name="csX414" fmla="*/ 11202572 w 12191999"/>
              <a:gd name="csY414" fmla="*/ 159136 h 1373922"/>
              <a:gd name="csX415" fmla="*/ 11231246 w 12191999"/>
              <a:gd name="csY415" fmla="*/ 191733 h 1373922"/>
              <a:gd name="csX416" fmla="*/ 11231812 w 12191999"/>
              <a:gd name="csY416" fmla="*/ 188365 h 1373922"/>
              <a:gd name="csX417" fmla="*/ 11325442 w 12191999"/>
              <a:gd name="csY417" fmla="*/ 15333 h 1373922"/>
              <a:gd name="csX418" fmla="*/ 11381893 w 12191999"/>
              <a:gd name="csY418" fmla="*/ 41 h 1373922"/>
              <a:gd name="csX419" fmla="*/ 11437495 w 12191999"/>
              <a:gd name="csY419" fmla="*/ 18592 h 1373922"/>
              <a:gd name="csX420" fmla="*/ 11523005 w 12191999"/>
              <a:gd name="csY420" fmla="*/ 174761 h 1373922"/>
              <a:gd name="csX421" fmla="*/ 11526054 w 12191999"/>
              <a:gd name="csY421" fmla="*/ 191814 h 1373922"/>
              <a:gd name="csX422" fmla="*/ 11549333 w 12191999"/>
              <a:gd name="csY422" fmla="*/ 163392 h 1373922"/>
              <a:gd name="csX423" fmla="*/ 11665810 w 12191999"/>
              <a:gd name="csY423" fmla="*/ 143457 h 1373922"/>
              <a:gd name="csX424" fmla="*/ 11749486 w 12191999"/>
              <a:gd name="csY424" fmla="*/ 319372 h 1373922"/>
              <a:gd name="csX425" fmla="*/ 11739289 w 12191999"/>
              <a:gd name="csY425" fmla="*/ 369157 h 1373922"/>
              <a:gd name="csX426" fmla="*/ 11799039 w 12191999"/>
              <a:gd name="csY426" fmla="*/ 349329 h 1373922"/>
              <a:gd name="csX427" fmla="*/ 11922664 w 12191999"/>
              <a:gd name="csY427" fmla="*/ 462879 h 1373922"/>
              <a:gd name="csX428" fmla="*/ 11866422 w 12191999"/>
              <a:gd name="csY428" fmla="*/ 597954 h 1373922"/>
              <a:gd name="csX429" fmla="*/ 11774438 w 12191999"/>
              <a:gd name="csY429" fmla="*/ 654635 h 1373922"/>
              <a:gd name="csX430" fmla="*/ 11700176 w 12191999"/>
              <a:gd name="csY430" fmla="*/ 686801 h 1373922"/>
              <a:gd name="csX431" fmla="*/ 11890564 w 12191999"/>
              <a:gd name="csY431" fmla="*/ 665249 h 1373922"/>
              <a:gd name="csX432" fmla="*/ 12091445 w 12191999"/>
              <a:gd name="csY432" fmla="*/ 754204 h 1373922"/>
              <a:gd name="csX433" fmla="*/ 12091418 w 12191999"/>
              <a:gd name="csY433" fmla="*/ 754204 h 1373922"/>
              <a:gd name="csX434" fmla="*/ 12185992 w 12191999"/>
              <a:gd name="csY434" fmla="*/ 1008459 h 1373922"/>
              <a:gd name="csX435" fmla="*/ 12136520 w 12191999"/>
              <a:gd name="csY435" fmla="*/ 1139143 h 1373922"/>
              <a:gd name="csX436" fmla="*/ 12012380 w 12191999"/>
              <a:gd name="csY436" fmla="*/ 1236083 h 1373922"/>
              <a:gd name="csX437" fmla="*/ 11980459 w 12191999"/>
              <a:gd name="csY437" fmla="*/ 1245906 h 1373922"/>
              <a:gd name="csX438" fmla="*/ 12191999 w 12191999"/>
              <a:gd name="csY438" fmla="*/ 1245906 h 1373922"/>
              <a:gd name="csX439" fmla="*/ 12191999 w 12191999"/>
              <a:gd name="csY439" fmla="*/ 1373922 h 1373922"/>
              <a:gd name="csX440" fmla="*/ 0 w 12191999"/>
              <a:gd name="csY440" fmla="*/ 1373922 h 1373922"/>
              <a:gd name="csX441" fmla="*/ 0 w 12191999"/>
              <a:gd name="csY441" fmla="*/ 1245906 h 1373922"/>
              <a:gd name="csX442" fmla="*/ 207106 w 12191999"/>
              <a:gd name="csY442" fmla="*/ 1245906 h 1373922"/>
              <a:gd name="csX443" fmla="*/ 178921 w 12191999"/>
              <a:gd name="csY443" fmla="*/ 1236998 h 1373922"/>
              <a:gd name="csX444" fmla="*/ 57185 w 12191999"/>
              <a:gd name="csY444" fmla="*/ 1146012 h 1373922"/>
              <a:gd name="csX445" fmla="*/ 2075 w 12191999"/>
              <a:gd name="csY445" fmla="*/ 1009995 h 1373922"/>
              <a:gd name="csX446" fmla="*/ 230687 w 12191999"/>
              <a:gd name="csY446" fmla="*/ 678530 h 1373922"/>
              <a:gd name="csX447" fmla="*/ 411769 w 12191999"/>
              <a:gd name="csY447" fmla="*/ 669182 h 1373922"/>
              <a:gd name="csX448" fmla="*/ 488863 w 12191999"/>
              <a:gd name="csY448" fmla="*/ 685831 h 1373922"/>
              <a:gd name="csX449" fmla="*/ 294860 w 12191999"/>
              <a:gd name="csY449" fmla="*/ 567405 h 1373922"/>
              <a:gd name="csX450" fmla="*/ 267966 w 12191999"/>
              <a:gd name="csY450" fmla="*/ 449841 h 1373922"/>
              <a:gd name="csX451" fmla="*/ 380936 w 12191999"/>
              <a:gd name="csY451" fmla="*/ 349733 h 1373922"/>
              <a:gd name="csX452" fmla="*/ 448778 w 12191999"/>
              <a:gd name="csY452" fmla="*/ 368806 h 1373922"/>
              <a:gd name="csX453" fmla="*/ 436451 w 12191999"/>
              <a:gd name="csY453" fmla="*/ 291328 h 1373922"/>
              <a:gd name="csX454" fmla="*/ 453714 w 12191999"/>
              <a:gd name="csY454" fmla="*/ 205149 h 1373922"/>
              <a:gd name="csX455" fmla="*/ 519560 w 12191999"/>
              <a:gd name="csY455" fmla="*/ 144831 h 1373922"/>
              <a:gd name="csX456" fmla="*/ 633178 w 12191999"/>
              <a:gd name="csY456" fmla="*/ 159136 h 1373922"/>
              <a:gd name="csX457" fmla="*/ 661852 w 12191999"/>
              <a:gd name="csY457" fmla="*/ 191733 h 1373922"/>
              <a:gd name="csX458" fmla="*/ 662418 w 12191999"/>
              <a:gd name="csY458" fmla="*/ 188365 h 1373922"/>
              <a:gd name="csX459" fmla="*/ 756048 w 12191999"/>
              <a:gd name="csY459" fmla="*/ 15333 h 1373922"/>
              <a:gd name="csX460" fmla="*/ 812500 w 12191999"/>
              <a:gd name="csY460" fmla="*/ 41 h 13739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Lst>
            <a:rect l="l" t="t" r="r" b="b"/>
            <a:pathLst>
              <a:path w="12191999" h="1373922">
                <a:moveTo>
                  <a:pt x="11378313" y="1177909"/>
                </a:moveTo>
                <a:cubicBezTo>
                  <a:pt x="11366471" y="1200511"/>
                  <a:pt x="11350367" y="1219369"/>
                  <a:pt x="11331430" y="1240355"/>
                </a:cubicBezTo>
                <a:lnTo>
                  <a:pt x="11331430" y="1240382"/>
                </a:lnTo>
                <a:lnTo>
                  <a:pt x="11426382" y="1239951"/>
                </a:lnTo>
                <a:cubicBezTo>
                  <a:pt x="11408416" y="1220554"/>
                  <a:pt x="11390991" y="1202828"/>
                  <a:pt x="11378313" y="1177909"/>
                </a:cubicBezTo>
                <a:close/>
                <a:moveTo>
                  <a:pt x="6093616" y="1177909"/>
                </a:moveTo>
                <a:cubicBezTo>
                  <a:pt x="6081774" y="1200511"/>
                  <a:pt x="6065670" y="1219369"/>
                  <a:pt x="6046733" y="1240355"/>
                </a:cubicBezTo>
                <a:lnTo>
                  <a:pt x="6046733" y="1240382"/>
                </a:lnTo>
                <a:lnTo>
                  <a:pt x="6141685" y="1239951"/>
                </a:lnTo>
                <a:cubicBezTo>
                  <a:pt x="6123719" y="1220554"/>
                  <a:pt x="6106294" y="1202828"/>
                  <a:pt x="6093616" y="1177909"/>
                </a:cubicBezTo>
                <a:close/>
                <a:moveTo>
                  <a:pt x="808919" y="1177909"/>
                </a:moveTo>
                <a:cubicBezTo>
                  <a:pt x="797077" y="1200511"/>
                  <a:pt x="780973" y="1219369"/>
                  <a:pt x="762036" y="1240355"/>
                </a:cubicBezTo>
                <a:lnTo>
                  <a:pt x="762036" y="1240382"/>
                </a:lnTo>
                <a:lnTo>
                  <a:pt x="856988" y="1239951"/>
                </a:lnTo>
                <a:cubicBezTo>
                  <a:pt x="839022" y="1220554"/>
                  <a:pt x="821597" y="1202828"/>
                  <a:pt x="808919" y="1177909"/>
                </a:cubicBezTo>
                <a:close/>
                <a:moveTo>
                  <a:pt x="1269645" y="774851"/>
                </a:moveTo>
                <a:cubicBezTo>
                  <a:pt x="1142193" y="770438"/>
                  <a:pt x="1022246" y="839477"/>
                  <a:pt x="954529" y="950243"/>
                </a:cubicBezTo>
                <a:cubicBezTo>
                  <a:pt x="944116" y="967269"/>
                  <a:pt x="937642" y="984483"/>
                  <a:pt x="933218" y="1001590"/>
                </a:cubicBezTo>
                <a:lnTo>
                  <a:pt x="994235" y="1001590"/>
                </a:lnTo>
                <a:cubicBezTo>
                  <a:pt x="1015977" y="1001590"/>
                  <a:pt x="1033592" y="1019585"/>
                  <a:pt x="1033592" y="1041756"/>
                </a:cubicBezTo>
                <a:lnTo>
                  <a:pt x="1033592" y="1051428"/>
                </a:lnTo>
                <a:cubicBezTo>
                  <a:pt x="1033592" y="1073626"/>
                  <a:pt x="1015950" y="1091595"/>
                  <a:pt x="994235" y="1091595"/>
                </a:cubicBezTo>
                <a:lnTo>
                  <a:pt x="929793" y="1091595"/>
                </a:lnTo>
                <a:cubicBezTo>
                  <a:pt x="984794" y="1205172"/>
                  <a:pt x="1124443" y="1240463"/>
                  <a:pt x="1238411" y="1234590"/>
                </a:cubicBezTo>
                <a:cubicBezTo>
                  <a:pt x="1154331" y="1189816"/>
                  <a:pt x="1108204" y="1101724"/>
                  <a:pt x="1126493" y="1007166"/>
                </a:cubicBezTo>
                <a:cubicBezTo>
                  <a:pt x="1138632" y="944451"/>
                  <a:pt x="1184111" y="893400"/>
                  <a:pt x="1244777" y="877533"/>
                </a:cubicBezTo>
                <a:cubicBezTo>
                  <a:pt x="1288989" y="865976"/>
                  <a:pt x="1335089" y="873734"/>
                  <a:pt x="1370453" y="901536"/>
                </a:cubicBezTo>
                <a:cubicBezTo>
                  <a:pt x="1408919" y="931762"/>
                  <a:pt x="1425131" y="981520"/>
                  <a:pt x="1406329" y="1027882"/>
                </a:cubicBezTo>
                <a:cubicBezTo>
                  <a:pt x="1386368" y="1077101"/>
                  <a:pt x="1325405" y="1096309"/>
                  <a:pt x="1282515" y="1067942"/>
                </a:cubicBezTo>
                <a:cubicBezTo>
                  <a:pt x="1261826" y="1054229"/>
                  <a:pt x="1250604" y="1034995"/>
                  <a:pt x="1247340" y="1009483"/>
                </a:cubicBezTo>
                <a:cubicBezTo>
                  <a:pt x="1235093" y="1038766"/>
                  <a:pt x="1235822" y="1073141"/>
                  <a:pt x="1250766" y="1102236"/>
                </a:cubicBezTo>
                <a:cubicBezTo>
                  <a:pt x="1262446" y="1124973"/>
                  <a:pt x="1281166" y="1141675"/>
                  <a:pt x="1303771" y="1150835"/>
                </a:cubicBezTo>
                <a:lnTo>
                  <a:pt x="1316827" y="1155172"/>
                </a:lnTo>
                <a:cubicBezTo>
                  <a:pt x="1323975" y="1157031"/>
                  <a:pt x="1331420" y="1158270"/>
                  <a:pt x="1339081" y="1158701"/>
                </a:cubicBezTo>
                <a:cubicBezTo>
                  <a:pt x="1391035" y="1161671"/>
                  <a:pt x="1442761" y="1140229"/>
                  <a:pt x="1475903" y="1100818"/>
                </a:cubicBezTo>
                <a:lnTo>
                  <a:pt x="1502145" y="1055702"/>
                </a:lnTo>
                <a:lnTo>
                  <a:pt x="1502144" y="1055711"/>
                </a:lnTo>
                <a:lnTo>
                  <a:pt x="1502171" y="1055657"/>
                </a:lnTo>
                <a:lnTo>
                  <a:pt x="1502145" y="1055702"/>
                </a:lnTo>
                <a:lnTo>
                  <a:pt x="1508092" y="948016"/>
                </a:lnTo>
                <a:cubicBezTo>
                  <a:pt x="1499750" y="912891"/>
                  <a:pt x="1481805" y="879930"/>
                  <a:pt x="1456422" y="853314"/>
                </a:cubicBezTo>
                <a:cubicBezTo>
                  <a:pt x="1420680" y="815841"/>
                  <a:pt x="1375282" y="791596"/>
                  <a:pt x="1324596" y="781332"/>
                </a:cubicBezTo>
                <a:cubicBezTo>
                  <a:pt x="1306213" y="777611"/>
                  <a:pt x="1287852" y="775481"/>
                  <a:pt x="1269645" y="774851"/>
                </a:cubicBezTo>
                <a:close/>
                <a:moveTo>
                  <a:pt x="11839039" y="774851"/>
                </a:moveTo>
                <a:cubicBezTo>
                  <a:pt x="11711586" y="770438"/>
                  <a:pt x="11591639" y="839477"/>
                  <a:pt x="11523923" y="950243"/>
                </a:cubicBezTo>
                <a:cubicBezTo>
                  <a:pt x="11513510" y="967269"/>
                  <a:pt x="11507036" y="984483"/>
                  <a:pt x="11502612" y="1001590"/>
                </a:cubicBezTo>
                <a:lnTo>
                  <a:pt x="11563629" y="1001590"/>
                </a:lnTo>
                <a:cubicBezTo>
                  <a:pt x="11585371" y="1001590"/>
                  <a:pt x="11602986" y="1019585"/>
                  <a:pt x="11602986" y="1041756"/>
                </a:cubicBezTo>
                <a:lnTo>
                  <a:pt x="11602986" y="1051428"/>
                </a:lnTo>
                <a:cubicBezTo>
                  <a:pt x="11602986" y="1073626"/>
                  <a:pt x="11585344" y="1091595"/>
                  <a:pt x="11563629" y="1091595"/>
                </a:cubicBezTo>
                <a:lnTo>
                  <a:pt x="11499187" y="1091595"/>
                </a:lnTo>
                <a:cubicBezTo>
                  <a:pt x="11554188" y="1205172"/>
                  <a:pt x="11693837" y="1240463"/>
                  <a:pt x="11807805" y="1234590"/>
                </a:cubicBezTo>
                <a:cubicBezTo>
                  <a:pt x="11723725" y="1189816"/>
                  <a:pt x="11677598" y="1101724"/>
                  <a:pt x="11695887" y="1007166"/>
                </a:cubicBezTo>
                <a:cubicBezTo>
                  <a:pt x="11708026" y="944451"/>
                  <a:pt x="11753505" y="893400"/>
                  <a:pt x="11814171" y="877533"/>
                </a:cubicBezTo>
                <a:cubicBezTo>
                  <a:pt x="11858383" y="865976"/>
                  <a:pt x="11904483" y="873734"/>
                  <a:pt x="11939847" y="901536"/>
                </a:cubicBezTo>
                <a:cubicBezTo>
                  <a:pt x="11978313" y="931762"/>
                  <a:pt x="11994525" y="981520"/>
                  <a:pt x="11975723" y="1027882"/>
                </a:cubicBezTo>
                <a:cubicBezTo>
                  <a:pt x="11955762" y="1077101"/>
                  <a:pt x="11894799" y="1096309"/>
                  <a:pt x="11851909" y="1067942"/>
                </a:cubicBezTo>
                <a:cubicBezTo>
                  <a:pt x="11831220" y="1054229"/>
                  <a:pt x="11819998" y="1034995"/>
                  <a:pt x="11816734" y="1009483"/>
                </a:cubicBezTo>
                <a:cubicBezTo>
                  <a:pt x="11804487" y="1038766"/>
                  <a:pt x="11805216" y="1073141"/>
                  <a:pt x="11820160" y="1102236"/>
                </a:cubicBezTo>
                <a:cubicBezTo>
                  <a:pt x="11831840" y="1124973"/>
                  <a:pt x="11850560" y="1141675"/>
                  <a:pt x="11873165" y="1150835"/>
                </a:cubicBezTo>
                <a:lnTo>
                  <a:pt x="11886221" y="1155172"/>
                </a:lnTo>
                <a:cubicBezTo>
                  <a:pt x="11893369" y="1157031"/>
                  <a:pt x="11900814" y="1158270"/>
                  <a:pt x="11908475" y="1158701"/>
                </a:cubicBezTo>
                <a:cubicBezTo>
                  <a:pt x="11960429" y="1161671"/>
                  <a:pt x="12012155" y="1140229"/>
                  <a:pt x="12045297" y="1100818"/>
                </a:cubicBezTo>
                <a:lnTo>
                  <a:pt x="12071538" y="1055702"/>
                </a:lnTo>
                <a:lnTo>
                  <a:pt x="12071538" y="1055711"/>
                </a:lnTo>
                <a:lnTo>
                  <a:pt x="12071565" y="1055657"/>
                </a:lnTo>
                <a:lnTo>
                  <a:pt x="12071538" y="1055702"/>
                </a:lnTo>
                <a:lnTo>
                  <a:pt x="12077486" y="948016"/>
                </a:lnTo>
                <a:cubicBezTo>
                  <a:pt x="12069144" y="912891"/>
                  <a:pt x="12051199" y="879930"/>
                  <a:pt x="12025816" y="853314"/>
                </a:cubicBezTo>
                <a:cubicBezTo>
                  <a:pt x="11990074" y="815841"/>
                  <a:pt x="11944676" y="791596"/>
                  <a:pt x="11893990" y="781332"/>
                </a:cubicBezTo>
                <a:cubicBezTo>
                  <a:pt x="11875607" y="777611"/>
                  <a:pt x="11857246" y="775481"/>
                  <a:pt x="11839039" y="774851"/>
                </a:cubicBezTo>
                <a:close/>
                <a:moveTo>
                  <a:pt x="6554342" y="774851"/>
                </a:moveTo>
                <a:cubicBezTo>
                  <a:pt x="6426890" y="770438"/>
                  <a:pt x="6306943" y="839477"/>
                  <a:pt x="6239226" y="950243"/>
                </a:cubicBezTo>
                <a:cubicBezTo>
                  <a:pt x="6228813" y="967269"/>
                  <a:pt x="6222339" y="984483"/>
                  <a:pt x="6217915" y="1001590"/>
                </a:cubicBezTo>
                <a:lnTo>
                  <a:pt x="6278932" y="1001590"/>
                </a:lnTo>
                <a:cubicBezTo>
                  <a:pt x="6300674" y="1001590"/>
                  <a:pt x="6318289" y="1019585"/>
                  <a:pt x="6318289" y="1041756"/>
                </a:cubicBezTo>
                <a:lnTo>
                  <a:pt x="6318289" y="1051428"/>
                </a:lnTo>
                <a:cubicBezTo>
                  <a:pt x="6318289" y="1073626"/>
                  <a:pt x="6300647" y="1091595"/>
                  <a:pt x="6278932" y="1091595"/>
                </a:cubicBezTo>
                <a:lnTo>
                  <a:pt x="6214490" y="1091595"/>
                </a:lnTo>
                <a:cubicBezTo>
                  <a:pt x="6269491" y="1205172"/>
                  <a:pt x="6409140" y="1240463"/>
                  <a:pt x="6523108" y="1234590"/>
                </a:cubicBezTo>
                <a:cubicBezTo>
                  <a:pt x="6439028" y="1189816"/>
                  <a:pt x="6392901" y="1101724"/>
                  <a:pt x="6411190" y="1007166"/>
                </a:cubicBezTo>
                <a:cubicBezTo>
                  <a:pt x="6423329" y="944451"/>
                  <a:pt x="6468808" y="893400"/>
                  <a:pt x="6529474" y="877533"/>
                </a:cubicBezTo>
                <a:cubicBezTo>
                  <a:pt x="6573686" y="865976"/>
                  <a:pt x="6619786" y="873734"/>
                  <a:pt x="6655150" y="901536"/>
                </a:cubicBezTo>
                <a:cubicBezTo>
                  <a:pt x="6693616" y="931762"/>
                  <a:pt x="6709828" y="981520"/>
                  <a:pt x="6691026" y="1027882"/>
                </a:cubicBezTo>
                <a:cubicBezTo>
                  <a:pt x="6671065" y="1077101"/>
                  <a:pt x="6610102" y="1096309"/>
                  <a:pt x="6567212" y="1067942"/>
                </a:cubicBezTo>
                <a:cubicBezTo>
                  <a:pt x="6546523" y="1054229"/>
                  <a:pt x="6535301" y="1034995"/>
                  <a:pt x="6532037" y="1009483"/>
                </a:cubicBezTo>
                <a:cubicBezTo>
                  <a:pt x="6519790" y="1038766"/>
                  <a:pt x="6520519" y="1073141"/>
                  <a:pt x="6535463" y="1102236"/>
                </a:cubicBezTo>
                <a:cubicBezTo>
                  <a:pt x="6547143" y="1124973"/>
                  <a:pt x="6565863" y="1141675"/>
                  <a:pt x="6588468" y="1150835"/>
                </a:cubicBezTo>
                <a:lnTo>
                  <a:pt x="6601524" y="1155172"/>
                </a:lnTo>
                <a:cubicBezTo>
                  <a:pt x="6608672" y="1157031"/>
                  <a:pt x="6616117" y="1158270"/>
                  <a:pt x="6623778" y="1158701"/>
                </a:cubicBezTo>
                <a:cubicBezTo>
                  <a:pt x="6675732" y="1161671"/>
                  <a:pt x="6727458" y="1140229"/>
                  <a:pt x="6760600" y="1100818"/>
                </a:cubicBezTo>
                <a:lnTo>
                  <a:pt x="6786842" y="1055702"/>
                </a:lnTo>
                <a:lnTo>
                  <a:pt x="6786841" y="1055711"/>
                </a:lnTo>
                <a:lnTo>
                  <a:pt x="6786868" y="1055657"/>
                </a:lnTo>
                <a:lnTo>
                  <a:pt x="6786842" y="1055702"/>
                </a:lnTo>
                <a:lnTo>
                  <a:pt x="6792789" y="948016"/>
                </a:lnTo>
                <a:cubicBezTo>
                  <a:pt x="6784447" y="912891"/>
                  <a:pt x="6766502" y="879930"/>
                  <a:pt x="6741119" y="853314"/>
                </a:cubicBezTo>
                <a:cubicBezTo>
                  <a:pt x="6705377" y="815841"/>
                  <a:pt x="6659979" y="791596"/>
                  <a:pt x="6609293" y="781332"/>
                </a:cubicBezTo>
                <a:cubicBezTo>
                  <a:pt x="6590910" y="777611"/>
                  <a:pt x="6572549" y="775481"/>
                  <a:pt x="6554342" y="774851"/>
                </a:cubicBezTo>
                <a:close/>
                <a:moveTo>
                  <a:pt x="10919047" y="774778"/>
                </a:moveTo>
                <a:cubicBezTo>
                  <a:pt x="10896371" y="775523"/>
                  <a:pt x="10873614" y="778644"/>
                  <a:pt x="10851063" y="784268"/>
                </a:cubicBezTo>
                <a:cubicBezTo>
                  <a:pt x="10743029" y="811208"/>
                  <a:pt x="10657168" y="909025"/>
                  <a:pt x="10677588" y="1025970"/>
                </a:cubicBezTo>
                <a:cubicBezTo>
                  <a:pt x="10679503" y="1037015"/>
                  <a:pt x="10682498" y="1047468"/>
                  <a:pt x="10686409" y="1057354"/>
                </a:cubicBezTo>
                <a:lnTo>
                  <a:pt x="10707746" y="1094773"/>
                </a:lnTo>
                <a:cubicBezTo>
                  <a:pt x="10720181" y="1110722"/>
                  <a:pt x="10735800" y="1124218"/>
                  <a:pt x="10754170" y="1134913"/>
                </a:cubicBezTo>
                <a:lnTo>
                  <a:pt x="10754197" y="1134913"/>
                </a:lnTo>
                <a:cubicBezTo>
                  <a:pt x="10790073" y="1155792"/>
                  <a:pt x="10830751" y="1165436"/>
                  <a:pt x="10871105" y="1155172"/>
                </a:cubicBezTo>
                <a:cubicBezTo>
                  <a:pt x="10934146" y="1139143"/>
                  <a:pt x="10967891" y="1070124"/>
                  <a:pt x="10940161" y="1009402"/>
                </a:cubicBezTo>
                <a:cubicBezTo>
                  <a:pt x="10938704" y="1035237"/>
                  <a:pt x="10924785" y="1057004"/>
                  <a:pt x="10901992" y="1070285"/>
                </a:cubicBezTo>
                <a:cubicBezTo>
                  <a:pt x="10874504" y="1086314"/>
                  <a:pt x="10841838" y="1084294"/>
                  <a:pt x="10814081" y="1066541"/>
                </a:cubicBezTo>
                <a:cubicBezTo>
                  <a:pt x="10790721" y="1051589"/>
                  <a:pt x="10775507" y="1024461"/>
                  <a:pt x="10774266" y="992592"/>
                </a:cubicBezTo>
                <a:cubicBezTo>
                  <a:pt x="10772593" y="950216"/>
                  <a:pt x="10795252" y="912177"/>
                  <a:pt x="10832316" y="891218"/>
                </a:cubicBezTo>
                <a:cubicBezTo>
                  <a:pt x="10920361" y="841434"/>
                  <a:pt x="11030742" y="895367"/>
                  <a:pt x="11057528" y="990733"/>
                </a:cubicBezTo>
                <a:cubicBezTo>
                  <a:pt x="11085366" y="1089951"/>
                  <a:pt x="11037729" y="1191002"/>
                  <a:pt x="10947201" y="1235371"/>
                </a:cubicBezTo>
                <a:lnTo>
                  <a:pt x="10976820" y="1235129"/>
                </a:lnTo>
                <a:cubicBezTo>
                  <a:pt x="11085016" y="1234213"/>
                  <a:pt x="11208398" y="1197009"/>
                  <a:pt x="11258410" y="1091568"/>
                </a:cubicBezTo>
                <a:lnTo>
                  <a:pt x="11193643" y="1091568"/>
                </a:lnTo>
                <a:cubicBezTo>
                  <a:pt x="11171901" y="1091568"/>
                  <a:pt x="11154287" y="1073572"/>
                  <a:pt x="11154287" y="1051401"/>
                </a:cubicBezTo>
                <a:lnTo>
                  <a:pt x="11154287" y="1041729"/>
                </a:lnTo>
                <a:cubicBezTo>
                  <a:pt x="11154287" y="1019531"/>
                  <a:pt x="11171901" y="1001563"/>
                  <a:pt x="11193643" y="1001563"/>
                </a:cubicBezTo>
                <a:lnTo>
                  <a:pt x="11255982" y="1001563"/>
                </a:lnTo>
                <a:cubicBezTo>
                  <a:pt x="11233674" y="928476"/>
                  <a:pt x="11174950" y="867862"/>
                  <a:pt x="11113204" y="828880"/>
                </a:cubicBezTo>
                <a:cubicBezTo>
                  <a:pt x="11054373" y="791703"/>
                  <a:pt x="10987074" y="772544"/>
                  <a:pt x="10919047" y="774778"/>
                </a:cubicBezTo>
                <a:close/>
                <a:moveTo>
                  <a:pt x="5634350" y="774778"/>
                </a:moveTo>
                <a:cubicBezTo>
                  <a:pt x="5611674" y="775523"/>
                  <a:pt x="5588917" y="778644"/>
                  <a:pt x="5566366" y="784268"/>
                </a:cubicBezTo>
                <a:cubicBezTo>
                  <a:pt x="5458332" y="811208"/>
                  <a:pt x="5372471" y="909025"/>
                  <a:pt x="5392891" y="1025970"/>
                </a:cubicBezTo>
                <a:cubicBezTo>
                  <a:pt x="5394807" y="1037015"/>
                  <a:pt x="5397802" y="1047468"/>
                  <a:pt x="5401713" y="1057354"/>
                </a:cubicBezTo>
                <a:lnTo>
                  <a:pt x="5423050" y="1094773"/>
                </a:lnTo>
                <a:cubicBezTo>
                  <a:pt x="5435484" y="1110722"/>
                  <a:pt x="5451103" y="1124218"/>
                  <a:pt x="5469473" y="1134913"/>
                </a:cubicBezTo>
                <a:lnTo>
                  <a:pt x="5469500" y="1134913"/>
                </a:lnTo>
                <a:cubicBezTo>
                  <a:pt x="5505376" y="1155792"/>
                  <a:pt x="5546054" y="1165436"/>
                  <a:pt x="5586408" y="1155172"/>
                </a:cubicBezTo>
                <a:cubicBezTo>
                  <a:pt x="5649449" y="1139143"/>
                  <a:pt x="5683195" y="1070124"/>
                  <a:pt x="5655464" y="1009402"/>
                </a:cubicBezTo>
                <a:cubicBezTo>
                  <a:pt x="5654007" y="1035237"/>
                  <a:pt x="5640089" y="1057004"/>
                  <a:pt x="5617295" y="1070285"/>
                </a:cubicBezTo>
                <a:cubicBezTo>
                  <a:pt x="5589807" y="1086314"/>
                  <a:pt x="5557141" y="1084294"/>
                  <a:pt x="5529385" y="1066541"/>
                </a:cubicBezTo>
                <a:cubicBezTo>
                  <a:pt x="5506024" y="1051589"/>
                  <a:pt x="5490810" y="1024461"/>
                  <a:pt x="5489569" y="992592"/>
                </a:cubicBezTo>
                <a:cubicBezTo>
                  <a:pt x="5487896" y="950216"/>
                  <a:pt x="5510555" y="912177"/>
                  <a:pt x="5547619" y="891218"/>
                </a:cubicBezTo>
                <a:cubicBezTo>
                  <a:pt x="5635664" y="841434"/>
                  <a:pt x="5746046" y="895367"/>
                  <a:pt x="5772831" y="990733"/>
                </a:cubicBezTo>
                <a:cubicBezTo>
                  <a:pt x="5800669" y="1089951"/>
                  <a:pt x="5753032" y="1191002"/>
                  <a:pt x="5662504" y="1235371"/>
                </a:cubicBezTo>
                <a:lnTo>
                  <a:pt x="5692123" y="1235129"/>
                </a:lnTo>
                <a:cubicBezTo>
                  <a:pt x="5800319" y="1234213"/>
                  <a:pt x="5923701" y="1197009"/>
                  <a:pt x="5973713" y="1091568"/>
                </a:cubicBezTo>
                <a:lnTo>
                  <a:pt x="5908946" y="1091568"/>
                </a:lnTo>
                <a:cubicBezTo>
                  <a:pt x="5887204" y="1091568"/>
                  <a:pt x="5869590" y="1073572"/>
                  <a:pt x="5869590" y="1051401"/>
                </a:cubicBezTo>
                <a:lnTo>
                  <a:pt x="5869590" y="1041729"/>
                </a:lnTo>
                <a:cubicBezTo>
                  <a:pt x="5869590" y="1019531"/>
                  <a:pt x="5887204" y="1001563"/>
                  <a:pt x="5908946" y="1001563"/>
                </a:cubicBezTo>
                <a:lnTo>
                  <a:pt x="5971285" y="1001563"/>
                </a:lnTo>
                <a:cubicBezTo>
                  <a:pt x="5948977" y="928476"/>
                  <a:pt x="5890253" y="867862"/>
                  <a:pt x="5828507" y="828880"/>
                </a:cubicBezTo>
                <a:cubicBezTo>
                  <a:pt x="5769677" y="791703"/>
                  <a:pt x="5702377" y="772544"/>
                  <a:pt x="5634350" y="774778"/>
                </a:cubicBezTo>
                <a:close/>
                <a:moveTo>
                  <a:pt x="349653" y="774778"/>
                </a:moveTo>
                <a:cubicBezTo>
                  <a:pt x="326977" y="775523"/>
                  <a:pt x="304220" y="778644"/>
                  <a:pt x="281669" y="784268"/>
                </a:cubicBezTo>
                <a:cubicBezTo>
                  <a:pt x="173635" y="811208"/>
                  <a:pt x="87774" y="909025"/>
                  <a:pt x="108194" y="1025970"/>
                </a:cubicBezTo>
                <a:cubicBezTo>
                  <a:pt x="110109" y="1037015"/>
                  <a:pt x="113104" y="1047468"/>
                  <a:pt x="117015" y="1057354"/>
                </a:cubicBezTo>
                <a:lnTo>
                  <a:pt x="138352" y="1094773"/>
                </a:lnTo>
                <a:cubicBezTo>
                  <a:pt x="150787" y="1110722"/>
                  <a:pt x="166406" y="1124218"/>
                  <a:pt x="184776" y="1134913"/>
                </a:cubicBezTo>
                <a:lnTo>
                  <a:pt x="184803" y="1134913"/>
                </a:lnTo>
                <a:cubicBezTo>
                  <a:pt x="220679" y="1155792"/>
                  <a:pt x="261357" y="1165436"/>
                  <a:pt x="301711" y="1155172"/>
                </a:cubicBezTo>
                <a:cubicBezTo>
                  <a:pt x="364752" y="1139143"/>
                  <a:pt x="398497" y="1070124"/>
                  <a:pt x="370767" y="1009402"/>
                </a:cubicBezTo>
                <a:cubicBezTo>
                  <a:pt x="369310" y="1035237"/>
                  <a:pt x="355391" y="1057004"/>
                  <a:pt x="332598" y="1070285"/>
                </a:cubicBezTo>
                <a:cubicBezTo>
                  <a:pt x="305110" y="1086314"/>
                  <a:pt x="272444" y="1084294"/>
                  <a:pt x="244687" y="1066541"/>
                </a:cubicBezTo>
                <a:cubicBezTo>
                  <a:pt x="221327" y="1051589"/>
                  <a:pt x="206113" y="1024461"/>
                  <a:pt x="204872" y="992592"/>
                </a:cubicBezTo>
                <a:cubicBezTo>
                  <a:pt x="203199" y="950216"/>
                  <a:pt x="225858" y="912177"/>
                  <a:pt x="262922" y="891218"/>
                </a:cubicBezTo>
                <a:cubicBezTo>
                  <a:pt x="350967" y="841434"/>
                  <a:pt x="461348" y="895367"/>
                  <a:pt x="488134" y="990733"/>
                </a:cubicBezTo>
                <a:cubicBezTo>
                  <a:pt x="515972" y="1089951"/>
                  <a:pt x="468335" y="1191002"/>
                  <a:pt x="377807" y="1235371"/>
                </a:cubicBezTo>
                <a:lnTo>
                  <a:pt x="407426" y="1235129"/>
                </a:lnTo>
                <a:cubicBezTo>
                  <a:pt x="515622" y="1234213"/>
                  <a:pt x="639004" y="1197009"/>
                  <a:pt x="689016" y="1091568"/>
                </a:cubicBezTo>
                <a:lnTo>
                  <a:pt x="624249" y="1091568"/>
                </a:lnTo>
                <a:cubicBezTo>
                  <a:pt x="602507" y="1091568"/>
                  <a:pt x="584893" y="1073572"/>
                  <a:pt x="584893" y="1051401"/>
                </a:cubicBezTo>
                <a:lnTo>
                  <a:pt x="584893" y="1041729"/>
                </a:lnTo>
                <a:cubicBezTo>
                  <a:pt x="584893" y="1019531"/>
                  <a:pt x="602507" y="1001563"/>
                  <a:pt x="624249" y="1001563"/>
                </a:cubicBezTo>
                <a:lnTo>
                  <a:pt x="686588" y="1001563"/>
                </a:lnTo>
                <a:cubicBezTo>
                  <a:pt x="664280" y="928476"/>
                  <a:pt x="605556" y="867862"/>
                  <a:pt x="543810" y="828880"/>
                </a:cubicBezTo>
                <a:cubicBezTo>
                  <a:pt x="484979" y="791703"/>
                  <a:pt x="417680" y="772544"/>
                  <a:pt x="349653" y="774778"/>
                </a:cubicBezTo>
                <a:close/>
                <a:moveTo>
                  <a:pt x="11792079" y="429905"/>
                </a:moveTo>
                <a:cubicBezTo>
                  <a:pt x="11800010" y="442432"/>
                  <a:pt x="11798985" y="458300"/>
                  <a:pt x="11789705" y="470557"/>
                </a:cubicBezTo>
                <a:cubicBezTo>
                  <a:pt x="11779859" y="483569"/>
                  <a:pt x="11764295" y="489738"/>
                  <a:pt x="11749108" y="488014"/>
                </a:cubicBezTo>
                <a:cubicBezTo>
                  <a:pt x="11733409" y="486236"/>
                  <a:pt x="11719220" y="476592"/>
                  <a:pt x="11711721" y="460940"/>
                </a:cubicBezTo>
                <a:cubicBezTo>
                  <a:pt x="11708727" y="454690"/>
                  <a:pt x="11706839" y="448143"/>
                  <a:pt x="11705949" y="441462"/>
                </a:cubicBezTo>
                <a:cubicBezTo>
                  <a:pt x="11704060" y="446338"/>
                  <a:pt x="11702064" y="451888"/>
                  <a:pt x="11699933" y="458327"/>
                </a:cubicBezTo>
                <a:cubicBezTo>
                  <a:pt x="11689791" y="488984"/>
                  <a:pt x="11634007" y="573170"/>
                  <a:pt x="11588986" y="638417"/>
                </a:cubicBezTo>
                <a:lnTo>
                  <a:pt x="11578600" y="653450"/>
                </a:lnTo>
                <a:cubicBezTo>
                  <a:pt x="11557722" y="683622"/>
                  <a:pt x="11537572" y="712798"/>
                  <a:pt x="11518312" y="742593"/>
                </a:cubicBezTo>
                <a:cubicBezTo>
                  <a:pt x="11528886" y="732248"/>
                  <a:pt x="11540512" y="721876"/>
                  <a:pt x="11553703" y="711127"/>
                </a:cubicBezTo>
                <a:cubicBezTo>
                  <a:pt x="11589822" y="681629"/>
                  <a:pt x="11628720" y="658945"/>
                  <a:pt x="11669883" y="637448"/>
                </a:cubicBezTo>
                <a:cubicBezTo>
                  <a:pt x="11717737" y="612475"/>
                  <a:pt x="11775948" y="587421"/>
                  <a:pt x="11809397" y="544452"/>
                </a:cubicBezTo>
                <a:cubicBezTo>
                  <a:pt x="11826958" y="521904"/>
                  <a:pt x="11835185" y="493375"/>
                  <a:pt x="11828711" y="465816"/>
                </a:cubicBezTo>
                <a:cubicBezTo>
                  <a:pt x="11824233" y="446769"/>
                  <a:pt x="11810880" y="432276"/>
                  <a:pt x="11792079" y="429905"/>
                </a:cubicBezTo>
                <a:close/>
                <a:moveTo>
                  <a:pt x="6507382" y="429905"/>
                </a:moveTo>
                <a:cubicBezTo>
                  <a:pt x="6515313" y="442432"/>
                  <a:pt x="6514288" y="458300"/>
                  <a:pt x="6505008" y="470557"/>
                </a:cubicBezTo>
                <a:cubicBezTo>
                  <a:pt x="6495162" y="483569"/>
                  <a:pt x="6479598" y="489738"/>
                  <a:pt x="6464411" y="488014"/>
                </a:cubicBezTo>
                <a:cubicBezTo>
                  <a:pt x="6448712" y="486236"/>
                  <a:pt x="6434523" y="476592"/>
                  <a:pt x="6427024" y="460940"/>
                </a:cubicBezTo>
                <a:cubicBezTo>
                  <a:pt x="6424030" y="454690"/>
                  <a:pt x="6422142" y="448143"/>
                  <a:pt x="6421252" y="441462"/>
                </a:cubicBezTo>
                <a:cubicBezTo>
                  <a:pt x="6419363" y="446338"/>
                  <a:pt x="6417367" y="451888"/>
                  <a:pt x="6415236" y="458327"/>
                </a:cubicBezTo>
                <a:cubicBezTo>
                  <a:pt x="6405094" y="488984"/>
                  <a:pt x="6349310" y="573170"/>
                  <a:pt x="6304289" y="638417"/>
                </a:cubicBezTo>
                <a:lnTo>
                  <a:pt x="6293903" y="653450"/>
                </a:lnTo>
                <a:cubicBezTo>
                  <a:pt x="6273025" y="683622"/>
                  <a:pt x="6252875" y="712798"/>
                  <a:pt x="6233615" y="742593"/>
                </a:cubicBezTo>
                <a:cubicBezTo>
                  <a:pt x="6244189" y="732248"/>
                  <a:pt x="6255815" y="721876"/>
                  <a:pt x="6269006" y="711127"/>
                </a:cubicBezTo>
                <a:cubicBezTo>
                  <a:pt x="6305125" y="681629"/>
                  <a:pt x="6344023" y="658945"/>
                  <a:pt x="6385186" y="637448"/>
                </a:cubicBezTo>
                <a:cubicBezTo>
                  <a:pt x="6433040" y="612475"/>
                  <a:pt x="6491251" y="587421"/>
                  <a:pt x="6524700" y="544452"/>
                </a:cubicBezTo>
                <a:cubicBezTo>
                  <a:pt x="6542261" y="521904"/>
                  <a:pt x="6550488" y="493375"/>
                  <a:pt x="6544014" y="465816"/>
                </a:cubicBezTo>
                <a:cubicBezTo>
                  <a:pt x="6539536" y="446769"/>
                  <a:pt x="6526183" y="432276"/>
                  <a:pt x="6507382" y="429905"/>
                </a:cubicBezTo>
                <a:close/>
                <a:moveTo>
                  <a:pt x="1222685" y="429905"/>
                </a:moveTo>
                <a:cubicBezTo>
                  <a:pt x="1230616" y="442432"/>
                  <a:pt x="1229591" y="458300"/>
                  <a:pt x="1220311" y="470557"/>
                </a:cubicBezTo>
                <a:cubicBezTo>
                  <a:pt x="1210465" y="483569"/>
                  <a:pt x="1194901" y="489738"/>
                  <a:pt x="1179714" y="488014"/>
                </a:cubicBezTo>
                <a:cubicBezTo>
                  <a:pt x="1164015" y="486236"/>
                  <a:pt x="1149826" y="476592"/>
                  <a:pt x="1142327" y="460940"/>
                </a:cubicBezTo>
                <a:cubicBezTo>
                  <a:pt x="1139333" y="454690"/>
                  <a:pt x="1137445" y="448143"/>
                  <a:pt x="1136555" y="441462"/>
                </a:cubicBezTo>
                <a:cubicBezTo>
                  <a:pt x="1134666" y="446338"/>
                  <a:pt x="1132670" y="451888"/>
                  <a:pt x="1130539" y="458327"/>
                </a:cubicBezTo>
                <a:cubicBezTo>
                  <a:pt x="1120397" y="488984"/>
                  <a:pt x="1064613" y="573170"/>
                  <a:pt x="1019592" y="638417"/>
                </a:cubicBezTo>
                <a:lnTo>
                  <a:pt x="1009206" y="653450"/>
                </a:lnTo>
                <a:cubicBezTo>
                  <a:pt x="988328" y="683622"/>
                  <a:pt x="968178" y="712798"/>
                  <a:pt x="948918" y="742593"/>
                </a:cubicBezTo>
                <a:cubicBezTo>
                  <a:pt x="959492" y="732248"/>
                  <a:pt x="971118" y="721876"/>
                  <a:pt x="984309" y="711127"/>
                </a:cubicBezTo>
                <a:cubicBezTo>
                  <a:pt x="1020428" y="681629"/>
                  <a:pt x="1059326" y="658945"/>
                  <a:pt x="1100489" y="637448"/>
                </a:cubicBezTo>
                <a:cubicBezTo>
                  <a:pt x="1148343" y="612475"/>
                  <a:pt x="1206554" y="587421"/>
                  <a:pt x="1240003" y="544452"/>
                </a:cubicBezTo>
                <a:cubicBezTo>
                  <a:pt x="1257564" y="521904"/>
                  <a:pt x="1265791" y="493375"/>
                  <a:pt x="1259317" y="465816"/>
                </a:cubicBezTo>
                <a:cubicBezTo>
                  <a:pt x="1254839" y="446769"/>
                  <a:pt x="1241486" y="432276"/>
                  <a:pt x="1222685" y="429905"/>
                </a:cubicBezTo>
                <a:close/>
                <a:moveTo>
                  <a:pt x="10965220" y="429825"/>
                </a:moveTo>
                <a:cubicBezTo>
                  <a:pt x="10948172" y="431629"/>
                  <a:pt x="10936384" y="443995"/>
                  <a:pt x="10930962" y="460024"/>
                </a:cubicBezTo>
                <a:cubicBezTo>
                  <a:pt x="10923976" y="480767"/>
                  <a:pt x="10926754" y="503370"/>
                  <a:pt x="10936115" y="523520"/>
                </a:cubicBezTo>
                <a:lnTo>
                  <a:pt x="10936088" y="523520"/>
                </a:lnTo>
                <a:cubicBezTo>
                  <a:pt x="10958585" y="571931"/>
                  <a:pt x="11020006" y="603342"/>
                  <a:pt x="11066322" y="626429"/>
                </a:cubicBezTo>
                <a:cubicBezTo>
                  <a:pt x="11138938" y="662636"/>
                  <a:pt x="11191242" y="695341"/>
                  <a:pt x="11236884" y="740168"/>
                </a:cubicBezTo>
                <a:lnTo>
                  <a:pt x="11145547" y="603962"/>
                </a:lnTo>
                <a:cubicBezTo>
                  <a:pt x="11140206" y="596015"/>
                  <a:pt x="11134784" y="588121"/>
                  <a:pt x="11129389" y="580228"/>
                </a:cubicBezTo>
                <a:cubicBezTo>
                  <a:pt x="11104572" y="544021"/>
                  <a:pt x="11078946" y="506575"/>
                  <a:pt x="11061332" y="464280"/>
                </a:cubicBezTo>
                <a:lnTo>
                  <a:pt x="11058742" y="458030"/>
                </a:lnTo>
                <a:cubicBezTo>
                  <a:pt x="11056422" y="452427"/>
                  <a:pt x="11054183" y="447039"/>
                  <a:pt x="11051944" y="441759"/>
                </a:cubicBezTo>
                <a:cubicBezTo>
                  <a:pt x="11050164" y="458138"/>
                  <a:pt x="11042341" y="472685"/>
                  <a:pt x="11028261" y="480848"/>
                </a:cubicBezTo>
                <a:cubicBezTo>
                  <a:pt x="11013236" y="489550"/>
                  <a:pt x="10997186" y="490358"/>
                  <a:pt x="10983105" y="483246"/>
                </a:cubicBezTo>
                <a:cubicBezTo>
                  <a:pt x="10962928" y="473089"/>
                  <a:pt x="10955564" y="450379"/>
                  <a:pt x="10965220" y="429825"/>
                </a:cubicBezTo>
                <a:close/>
                <a:moveTo>
                  <a:pt x="5680523" y="429825"/>
                </a:moveTo>
                <a:cubicBezTo>
                  <a:pt x="5663476" y="431629"/>
                  <a:pt x="5651687" y="443995"/>
                  <a:pt x="5646265" y="460024"/>
                </a:cubicBezTo>
                <a:cubicBezTo>
                  <a:pt x="5639280" y="480767"/>
                  <a:pt x="5642057" y="503370"/>
                  <a:pt x="5651418" y="523520"/>
                </a:cubicBezTo>
                <a:lnTo>
                  <a:pt x="5651391" y="523520"/>
                </a:lnTo>
                <a:cubicBezTo>
                  <a:pt x="5673888" y="571931"/>
                  <a:pt x="5735310" y="603342"/>
                  <a:pt x="5781625" y="626429"/>
                </a:cubicBezTo>
                <a:cubicBezTo>
                  <a:pt x="5854241" y="662636"/>
                  <a:pt x="5906546" y="695341"/>
                  <a:pt x="5952187" y="740168"/>
                </a:cubicBezTo>
                <a:lnTo>
                  <a:pt x="5860850" y="603962"/>
                </a:lnTo>
                <a:cubicBezTo>
                  <a:pt x="5855509" y="596015"/>
                  <a:pt x="5850087" y="588121"/>
                  <a:pt x="5844692" y="580228"/>
                </a:cubicBezTo>
                <a:cubicBezTo>
                  <a:pt x="5819875" y="544021"/>
                  <a:pt x="5794250" y="506575"/>
                  <a:pt x="5776635" y="464280"/>
                </a:cubicBezTo>
                <a:lnTo>
                  <a:pt x="5774045" y="458030"/>
                </a:lnTo>
                <a:cubicBezTo>
                  <a:pt x="5771725" y="452427"/>
                  <a:pt x="5769486" y="447039"/>
                  <a:pt x="5767247" y="441759"/>
                </a:cubicBezTo>
                <a:cubicBezTo>
                  <a:pt x="5765467" y="458138"/>
                  <a:pt x="5757644" y="472685"/>
                  <a:pt x="5743564" y="480848"/>
                </a:cubicBezTo>
                <a:cubicBezTo>
                  <a:pt x="5728539" y="489550"/>
                  <a:pt x="5712490" y="490358"/>
                  <a:pt x="5698408" y="483246"/>
                </a:cubicBezTo>
                <a:cubicBezTo>
                  <a:pt x="5678232" y="473089"/>
                  <a:pt x="5670868" y="450379"/>
                  <a:pt x="5680523" y="429825"/>
                </a:cubicBezTo>
                <a:close/>
                <a:moveTo>
                  <a:pt x="395826" y="429825"/>
                </a:moveTo>
                <a:cubicBezTo>
                  <a:pt x="378778" y="431629"/>
                  <a:pt x="366990" y="443995"/>
                  <a:pt x="361568" y="460024"/>
                </a:cubicBezTo>
                <a:cubicBezTo>
                  <a:pt x="354582" y="480767"/>
                  <a:pt x="357360" y="503370"/>
                  <a:pt x="366721" y="523520"/>
                </a:cubicBezTo>
                <a:lnTo>
                  <a:pt x="366694" y="523520"/>
                </a:lnTo>
                <a:cubicBezTo>
                  <a:pt x="389191" y="571931"/>
                  <a:pt x="450612" y="603342"/>
                  <a:pt x="496928" y="626429"/>
                </a:cubicBezTo>
                <a:cubicBezTo>
                  <a:pt x="569544" y="662636"/>
                  <a:pt x="621848" y="695341"/>
                  <a:pt x="667490" y="740168"/>
                </a:cubicBezTo>
                <a:lnTo>
                  <a:pt x="576153" y="603962"/>
                </a:lnTo>
                <a:cubicBezTo>
                  <a:pt x="570812" y="596015"/>
                  <a:pt x="565390" y="588121"/>
                  <a:pt x="559995" y="580228"/>
                </a:cubicBezTo>
                <a:cubicBezTo>
                  <a:pt x="535178" y="544021"/>
                  <a:pt x="509552" y="506575"/>
                  <a:pt x="491938" y="464280"/>
                </a:cubicBezTo>
                <a:lnTo>
                  <a:pt x="489348" y="458030"/>
                </a:lnTo>
                <a:cubicBezTo>
                  <a:pt x="487028" y="452427"/>
                  <a:pt x="484789" y="447039"/>
                  <a:pt x="482550" y="441759"/>
                </a:cubicBezTo>
                <a:cubicBezTo>
                  <a:pt x="480770" y="458138"/>
                  <a:pt x="472947" y="472685"/>
                  <a:pt x="458867" y="480848"/>
                </a:cubicBezTo>
                <a:cubicBezTo>
                  <a:pt x="443842" y="489550"/>
                  <a:pt x="427792" y="490358"/>
                  <a:pt x="413711" y="483246"/>
                </a:cubicBezTo>
                <a:cubicBezTo>
                  <a:pt x="393534" y="473089"/>
                  <a:pt x="386170" y="450379"/>
                  <a:pt x="395826" y="429825"/>
                </a:cubicBezTo>
                <a:close/>
                <a:moveTo>
                  <a:pt x="11631957" y="262045"/>
                </a:moveTo>
                <a:cubicBezTo>
                  <a:pt x="11629961" y="267164"/>
                  <a:pt x="11627047" y="272201"/>
                  <a:pt x="11622893" y="276943"/>
                </a:cubicBezTo>
                <a:cubicBezTo>
                  <a:pt x="11606304" y="295881"/>
                  <a:pt x="11582350" y="302697"/>
                  <a:pt x="11558855" y="295235"/>
                </a:cubicBezTo>
                <a:cubicBezTo>
                  <a:pt x="11549818" y="292352"/>
                  <a:pt x="11541645" y="287207"/>
                  <a:pt x="11534955" y="280445"/>
                </a:cubicBezTo>
                <a:lnTo>
                  <a:pt x="11534955" y="280472"/>
                </a:lnTo>
                <a:cubicBezTo>
                  <a:pt x="11539217" y="384701"/>
                  <a:pt x="11523815" y="502023"/>
                  <a:pt x="11488909" y="631278"/>
                </a:cubicBezTo>
                <a:lnTo>
                  <a:pt x="11499456" y="614953"/>
                </a:lnTo>
                <a:cubicBezTo>
                  <a:pt x="11509923" y="598762"/>
                  <a:pt x="11520497" y="583030"/>
                  <a:pt x="11530720" y="567836"/>
                </a:cubicBezTo>
                <a:cubicBezTo>
                  <a:pt x="11568997" y="510913"/>
                  <a:pt x="11605171" y="457168"/>
                  <a:pt x="11629718" y="388445"/>
                </a:cubicBezTo>
                <a:cubicBezTo>
                  <a:pt x="11640777" y="357519"/>
                  <a:pt x="11651459" y="300003"/>
                  <a:pt x="11635652" y="268268"/>
                </a:cubicBezTo>
                <a:cubicBezTo>
                  <a:pt x="11634519" y="266005"/>
                  <a:pt x="11633305" y="263931"/>
                  <a:pt x="11631957" y="262045"/>
                </a:cubicBezTo>
                <a:close/>
                <a:moveTo>
                  <a:pt x="6347260" y="262045"/>
                </a:moveTo>
                <a:cubicBezTo>
                  <a:pt x="6345264" y="267164"/>
                  <a:pt x="6342350" y="272201"/>
                  <a:pt x="6338196" y="276943"/>
                </a:cubicBezTo>
                <a:cubicBezTo>
                  <a:pt x="6321607" y="295881"/>
                  <a:pt x="6297653" y="302697"/>
                  <a:pt x="6274158" y="295235"/>
                </a:cubicBezTo>
                <a:cubicBezTo>
                  <a:pt x="6265121" y="292352"/>
                  <a:pt x="6256948" y="287207"/>
                  <a:pt x="6250258" y="280445"/>
                </a:cubicBezTo>
                <a:lnTo>
                  <a:pt x="6250258" y="280472"/>
                </a:lnTo>
                <a:cubicBezTo>
                  <a:pt x="6254520" y="384701"/>
                  <a:pt x="6239118" y="502023"/>
                  <a:pt x="6204212" y="631278"/>
                </a:cubicBezTo>
                <a:lnTo>
                  <a:pt x="6214759" y="614953"/>
                </a:lnTo>
                <a:cubicBezTo>
                  <a:pt x="6225226" y="598762"/>
                  <a:pt x="6235800" y="583030"/>
                  <a:pt x="6246023" y="567836"/>
                </a:cubicBezTo>
                <a:cubicBezTo>
                  <a:pt x="6284300" y="510913"/>
                  <a:pt x="6320474" y="457168"/>
                  <a:pt x="6345021" y="388445"/>
                </a:cubicBezTo>
                <a:cubicBezTo>
                  <a:pt x="6356080" y="357519"/>
                  <a:pt x="6366762" y="300003"/>
                  <a:pt x="6350955" y="268268"/>
                </a:cubicBezTo>
                <a:cubicBezTo>
                  <a:pt x="6349822" y="266005"/>
                  <a:pt x="6348608" y="263931"/>
                  <a:pt x="6347260" y="262045"/>
                </a:cubicBezTo>
                <a:close/>
                <a:moveTo>
                  <a:pt x="1062563" y="262045"/>
                </a:moveTo>
                <a:cubicBezTo>
                  <a:pt x="1060567" y="267164"/>
                  <a:pt x="1057653" y="272201"/>
                  <a:pt x="1053499" y="276943"/>
                </a:cubicBezTo>
                <a:cubicBezTo>
                  <a:pt x="1036910" y="295881"/>
                  <a:pt x="1012956" y="302697"/>
                  <a:pt x="989461" y="295235"/>
                </a:cubicBezTo>
                <a:cubicBezTo>
                  <a:pt x="980424" y="292352"/>
                  <a:pt x="972251" y="287207"/>
                  <a:pt x="965561" y="280445"/>
                </a:cubicBezTo>
                <a:lnTo>
                  <a:pt x="965561" y="280472"/>
                </a:lnTo>
                <a:cubicBezTo>
                  <a:pt x="969823" y="384701"/>
                  <a:pt x="954421" y="502023"/>
                  <a:pt x="919515" y="631278"/>
                </a:cubicBezTo>
                <a:lnTo>
                  <a:pt x="930062" y="614953"/>
                </a:lnTo>
                <a:cubicBezTo>
                  <a:pt x="940529" y="598762"/>
                  <a:pt x="951103" y="583030"/>
                  <a:pt x="961326" y="567836"/>
                </a:cubicBezTo>
                <a:cubicBezTo>
                  <a:pt x="999603" y="510913"/>
                  <a:pt x="1035777" y="457168"/>
                  <a:pt x="1060324" y="388445"/>
                </a:cubicBezTo>
                <a:cubicBezTo>
                  <a:pt x="1071383" y="357519"/>
                  <a:pt x="1082065" y="300003"/>
                  <a:pt x="1066258" y="268268"/>
                </a:cubicBezTo>
                <a:cubicBezTo>
                  <a:pt x="1065125" y="266005"/>
                  <a:pt x="1063911" y="263931"/>
                  <a:pt x="1062563" y="262045"/>
                </a:cubicBezTo>
                <a:close/>
                <a:moveTo>
                  <a:pt x="11125667" y="260698"/>
                </a:moveTo>
                <a:cubicBezTo>
                  <a:pt x="11120514" y="267783"/>
                  <a:pt x="11117898" y="276431"/>
                  <a:pt x="11116603" y="283974"/>
                </a:cubicBezTo>
                <a:lnTo>
                  <a:pt x="11116576" y="283974"/>
                </a:lnTo>
                <a:cubicBezTo>
                  <a:pt x="11100202" y="378559"/>
                  <a:pt x="11176784" y="493052"/>
                  <a:pt x="11232676" y="576645"/>
                </a:cubicBezTo>
                <a:cubicBezTo>
                  <a:pt x="11239662" y="587098"/>
                  <a:pt x="11246271" y="596957"/>
                  <a:pt x="11252502" y="606494"/>
                </a:cubicBezTo>
                <a:lnTo>
                  <a:pt x="11269982" y="633218"/>
                </a:lnTo>
                <a:cubicBezTo>
                  <a:pt x="11233836" y="500999"/>
                  <a:pt x="11218001" y="384566"/>
                  <a:pt x="11222128" y="281334"/>
                </a:cubicBezTo>
                <a:cubicBezTo>
                  <a:pt x="11217111" y="286129"/>
                  <a:pt x="11211177" y="290116"/>
                  <a:pt x="11204487" y="293133"/>
                </a:cubicBezTo>
                <a:cubicBezTo>
                  <a:pt x="11183689" y="302481"/>
                  <a:pt x="11160140" y="299356"/>
                  <a:pt x="11143038" y="284971"/>
                </a:cubicBezTo>
                <a:cubicBezTo>
                  <a:pt x="11135189" y="278343"/>
                  <a:pt x="11129308" y="270019"/>
                  <a:pt x="11125667" y="260698"/>
                </a:cubicBezTo>
                <a:close/>
                <a:moveTo>
                  <a:pt x="5840970" y="260698"/>
                </a:moveTo>
                <a:cubicBezTo>
                  <a:pt x="5835817" y="267783"/>
                  <a:pt x="5833201" y="276431"/>
                  <a:pt x="5831906" y="283974"/>
                </a:cubicBezTo>
                <a:lnTo>
                  <a:pt x="5831879" y="283974"/>
                </a:lnTo>
                <a:cubicBezTo>
                  <a:pt x="5815505" y="378559"/>
                  <a:pt x="5892087" y="493052"/>
                  <a:pt x="5947979" y="576645"/>
                </a:cubicBezTo>
                <a:cubicBezTo>
                  <a:pt x="5954965" y="587098"/>
                  <a:pt x="5961575" y="596957"/>
                  <a:pt x="5967805" y="606494"/>
                </a:cubicBezTo>
                <a:lnTo>
                  <a:pt x="5985285" y="633218"/>
                </a:lnTo>
                <a:cubicBezTo>
                  <a:pt x="5949139" y="500999"/>
                  <a:pt x="5933305" y="384566"/>
                  <a:pt x="5937431" y="281334"/>
                </a:cubicBezTo>
                <a:cubicBezTo>
                  <a:pt x="5932414" y="286129"/>
                  <a:pt x="5926480" y="290116"/>
                  <a:pt x="5919790" y="293133"/>
                </a:cubicBezTo>
                <a:cubicBezTo>
                  <a:pt x="5898992" y="302481"/>
                  <a:pt x="5875443" y="299356"/>
                  <a:pt x="5858341" y="284971"/>
                </a:cubicBezTo>
                <a:cubicBezTo>
                  <a:pt x="5850492" y="278343"/>
                  <a:pt x="5844611" y="270019"/>
                  <a:pt x="5840970" y="260698"/>
                </a:cubicBezTo>
                <a:close/>
                <a:moveTo>
                  <a:pt x="556273" y="260698"/>
                </a:moveTo>
                <a:cubicBezTo>
                  <a:pt x="551120" y="267783"/>
                  <a:pt x="548504" y="276431"/>
                  <a:pt x="547209" y="283974"/>
                </a:cubicBezTo>
                <a:lnTo>
                  <a:pt x="547182" y="283974"/>
                </a:lnTo>
                <a:cubicBezTo>
                  <a:pt x="530808" y="378559"/>
                  <a:pt x="607390" y="493052"/>
                  <a:pt x="663282" y="576645"/>
                </a:cubicBezTo>
                <a:cubicBezTo>
                  <a:pt x="670268" y="587098"/>
                  <a:pt x="676877" y="596957"/>
                  <a:pt x="683108" y="606494"/>
                </a:cubicBezTo>
                <a:lnTo>
                  <a:pt x="700588" y="633218"/>
                </a:lnTo>
                <a:cubicBezTo>
                  <a:pt x="664442" y="500999"/>
                  <a:pt x="648607" y="384566"/>
                  <a:pt x="652734" y="281334"/>
                </a:cubicBezTo>
                <a:cubicBezTo>
                  <a:pt x="647717" y="286129"/>
                  <a:pt x="641783" y="290116"/>
                  <a:pt x="635093" y="293133"/>
                </a:cubicBezTo>
                <a:cubicBezTo>
                  <a:pt x="614295" y="302481"/>
                  <a:pt x="590746" y="299356"/>
                  <a:pt x="573644" y="284971"/>
                </a:cubicBezTo>
                <a:cubicBezTo>
                  <a:pt x="565795" y="278343"/>
                  <a:pt x="559914" y="270019"/>
                  <a:pt x="556273" y="260698"/>
                </a:cubicBezTo>
                <a:close/>
                <a:moveTo>
                  <a:pt x="11379284" y="113770"/>
                </a:moveTo>
                <a:cubicBezTo>
                  <a:pt x="11365580" y="113770"/>
                  <a:pt x="11346698" y="147660"/>
                  <a:pt x="11336286" y="190952"/>
                </a:cubicBezTo>
                <a:cubicBezTo>
                  <a:pt x="11321989" y="250353"/>
                  <a:pt x="11317943" y="313069"/>
                  <a:pt x="11323500" y="388365"/>
                </a:cubicBezTo>
                <a:cubicBezTo>
                  <a:pt x="11329596" y="464253"/>
                  <a:pt x="11343137" y="541327"/>
                  <a:pt x="11367415" y="638067"/>
                </a:cubicBezTo>
                <a:lnTo>
                  <a:pt x="11379203" y="679850"/>
                </a:lnTo>
                <a:cubicBezTo>
                  <a:pt x="11390883" y="636774"/>
                  <a:pt x="11401079" y="595126"/>
                  <a:pt x="11410521" y="552076"/>
                </a:cubicBezTo>
                <a:cubicBezTo>
                  <a:pt x="11451172" y="347551"/>
                  <a:pt x="11436147" y="246151"/>
                  <a:pt x="11418505" y="180661"/>
                </a:cubicBezTo>
                <a:cubicBezTo>
                  <a:pt x="11408740" y="144400"/>
                  <a:pt x="11390775" y="113770"/>
                  <a:pt x="11379284" y="113770"/>
                </a:cubicBezTo>
                <a:close/>
                <a:moveTo>
                  <a:pt x="6094587" y="113770"/>
                </a:moveTo>
                <a:cubicBezTo>
                  <a:pt x="6080883" y="113770"/>
                  <a:pt x="6062002" y="147660"/>
                  <a:pt x="6051589" y="190952"/>
                </a:cubicBezTo>
                <a:cubicBezTo>
                  <a:pt x="6037292" y="250353"/>
                  <a:pt x="6033246" y="313069"/>
                  <a:pt x="6038803" y="388365"/>
                </a:cubicBezTo>
                <a:cubicBezTo>
                  <a:pt x="6044899" y="464253"/>
                  <a:pt x="6058440" y="541327"/>
                  <a:pt x="6082718" y="638067"/>
                </a:cubicBezTo>
                <a:lnTo>
                  <a:pt x="6094507" y="679850"/>
                </a:lnTo>
                <a:cubicBezTo>
                  <a:pt x="6106186" y="636774"/>
                  <a:pt x="6116382" y="595126"/>
                  <a:pt x="6125824" y="552076"/>
                </a:cubicBezTo>
                <a:cubicBezTo>
                  <a:pt x="6166475" y="347551"/>
                  <a:pt x="6151450" y="246151"/>
                  <a:pt x="6133808" y="180661"/>
                </a:cubicBezTo>
                <a:cubicBezTo>
                  <a:pt x="6124043" y="144400"/>
                  <a:pt x="6106078" y="113770"/>
                  <a:pt x="6094587" y="113770"/>
                </a:cubicBezTo>
                <a:close/>
                <a:moveTo>
                  <a:pt x="809890" y="113770"/>
                </a:moveTo>
                <a:cubicBezTo>
                  <a:pt x="796186" y="113770"/>
                  <a:pt x="777304" y="147660"/>
                  <a:pt x="766892" y="190952"/>
                </a:cubicBezTo>
                <a:cubicBezTo>
                  <a:pt x="752595" y="250353"/>
                  <a:pt x="748549" y="313069"/>
                  <a:pt x="754106" y="388365"/>
                </a:cubicBezTo>
                <a:cubicBezTo>
                  <a:pt x="760202" y="464253"/>
                  <a:pt x="773743" y="541327"/>
                  <a:pt x="798021" y="638067"/>
                </a:cubicBezTo>
                <a:lnTo>
                  <a:pt x="809809" y="679850"/>
                </a:lnTo>
                <a:cubicBezTo>
                  <a:pt x="821489" y="636774"/>
                  <a:pt x="831685" y="595126"/>
                  <a:pt x="841127" y="552076"/>
                </a:cubicBezTo>
                <a:cubicBezTo>
                  <a:pt x="881778" y="347551"/>
                  <a:pt x="866753" y="246151"/>
                  <a:pt x="849111" y="180661"/>
                </a:cubicBezTo>
                <a:cubicBezTo>
                  <a:pt x="839346" y="144400"/>
                  <a:pt x="821381" y="113770"/>
                  <a:pt x="809890" y="113770"/>
                </a:cubicBezTo>
                <a:close/>
                <a:moveTo>
                  <a:pt x="812500" y="41"/>
                </a:moveTo>
                <a:cubicBezTo>
                  <a:pt x="831874" y="603"/>
                  <a:pt x="851107" y="6806"/>
                  <a:pt x="868101" y="18592"/>
                </a:cubicBezTo>
                <a:cubicBezTo>
                  <a:pt x="921053" y="55311"/>
                  <a:pt x="943820" y="123791"/>
                  <a:pt x="953611" y="174761"/>
                </a:cubicBezTo>
                <a:cubicBezTo>
                  <a:pt x="954690" y="180391"/>
                  <a:pt x="955715" y="186075"/>
                  <a:pt x="956660" y="191814"/>
                </a:cubicBezTo>
                <a:cubicBezTo>
                  <a:pt x="962270" y="181307"/>
                  <a:pt x="970093" y="171663"/>
                  <a:pt x="979939" y="163392"/>
                </a:cubicBezTo>
                <a:cubicBezTo>
                  <a:pt x="1011796" y="136668"/>
                  <a:pt x="1054227" y="129395"/>
                  <a:pt x="1096416" y="143457"/>
                </a:cubicBezTo>
                <a:cubicBezTo>
                  <a:pt x="1169410" y="167757"/>
                  <a:pt x="1190963" y="251700"/>
                  <a:pt x="1180092" y="319372"/>
                </a:cubicBezTo>
                <a:cubicBezTo>
                  <a:pt x="1176531" y="341517"/>
                  <a:pt x="1173267" y="357169"/>
                  <a:pt x="1169895" y="369157"/>
                </a:cubicBezTo>
                <a:cubicBezTo>
                  <a:pt x="1186782" y="356333"/>
                  <a:pt x="1207633" y="349545"/>
                  <a:pt x="1229645" y="349329"/>
                </a:cubicBezTo>
                <a:cubicBezTo>
                  <a:pt x="1294546" y="348736"/>
                  <a:pt x="1347417" y="396285"/>
                  <a:pt x="1353270" y="462879"/>
                </a:cubicBezTo>
                <a:cubicBezTo>
                  <a:pt x="1357910" y="515465"/>
                  <a:pt x="1335494" y="563337"/>
                  <a:pt x="1297028" y="597954"/>
                </a:cubicBezTo>
                <a:cubicBezTo>
                  <a:pt x="1269621" y="622631"/>
                  <a:pt x="1238816" y="639872"/>
                  <a:pt x="1205044" y="654635"/>
                </a:cubicBezTo>
                <a:cubicBezTo>
                  <a:pt x="1179768" y="665680"/>
                  <a:pt x="1154978" y="673385"/>
                  <a:pt x="1130782" y="686801"/>
                </a:cubicBezTo>
                <a:cubicBezTo>
                  <a:pt x="1194901" y="668105"/>
                  <a:pt x="1255864" y="658164"/>
                  <a:pt x="1321170" y="665249"/>
                </a:cubicBezTo>
                <a:cubicBezTo>
                  <a:pt x="1396241" y="673385"/>
                  <a:pt x="1466483" y="702399"/>
                  <a:pt x="1522051" y="754204"/>
                </a:cubicBezTo>
                <a:lnTo>
                  <a:pt x="1522024" y="754204"/>
                </a:lnTo>
                <a:cubicBezTo>
                  <a:pt x="1592375" y="819801"/>
                  <a:pt x="1627145" y="912069"/>
                  <a:pt x="1616598" y="1008459"/>
                </a:cubicBezTo>
                <a:cubicBezTo>
                  <a:pt x="1611311" y="1056870"/>
                  <a:pt x="1596367" y="1099784"/>
                  <a:pt x="1567126" y="1139143"/>
                </a:cubicBezTo>
                <a:cubicBezTo>
                  <a:pt x="1535040" y="1182341"/>
                  <a:pt x="1492150" y="1215824"/>
                  <a:pt x="1442986" y="1236083"/>
                </a:cubicBezTo>
                <a:lnTo>
                  <a:pt x="1411065" y="1245906"/>
                </a:lnTo>
                <a:lnTo>
                  <a:pt x="5491803" y="1245906"/>
                </a:lnTo>
                <a:lnTo>
                  <a:pt x="5463618" y="1236998"/>
                </a:lnTo>
                <a:cubicBezTo>
                  <a:pt x="5416484" y="1217784"/>
                  <a:pt x="5374373" y="1187149"/>
                  <a:pt x="5341883" y="1146012"/>
                </a:cubicBezTo>
                <a:cubicBezTo>
                  <a:pt x="5310375" y="1106115"/>
                  <a:pt x="5292627" y="1061018"/>
                  <a:pt x="5286773" y="1009995"/>
                </a:cubicBezTo>
                <a:cubicBezTo>
                  <a:pt x="5268726" y="852964"/>
                  <a:pt x="5370448" y="720583"/>
                  <a:pt x="5515384" y="678530"/>
                </a:cubicBezTo>
                <a:cubicBezTo>
                  <a:pt x="5574728" y="661343"/>
                  <a:pt x="5636069" y="656144"/>
                  <a:pt x="5696467" y="669182"/>
                </a:cubicBezTo>
                <a:lnTo>
                  <a:pt x="5773560" y="685831"/>
                </a:lnTo>
                <a:cubicBezTo>
                  <a:pt x="5702967" y="653611"/>
                  <a:pt x="5628327" y="635508"/>
                  <a:pt x="5579557" y="567405"/>
                </a:cubicBezTo>
                <a:cubicBezTo>
                  <a:pt x="5555387" y="533623"/>
                  <a:pt x="5545434" y="490654"/>
                  <a:pt x="5552664" y="449841"/>
                </a:cubicBezTo>
                <a:cubicBezTo>
                  <a:pt x="5562940" y="391894"/>
                  <a:pt x="5608851" y="352939"/>
                  <a:pt x="5665633" y="349733"/>
                </a:cubicBezTo>
                <a:cubicBezTo>
                  <a:pt x="5690666" y="348332"/>
                  <a:pt x="5714377" y="354367"/>
                  <a:pt x="5733476" y="368806"/>
                </a:cubicBezTo>
                <a:cubicBezTo>
                  <a:pt x="5725383" y="343349"/>
                  <a:pt x="5722820" y="316059"/>
                  <a:pt x="5721148" y="291328"/>
                </a:cubicBezTo>
                <a:cubicBezTo>
                  <a:pt x="5719124" y="261452"/>
                  <a:pt x="5725275" y="230849"/>
                  <a:pt x="5738411" y="205149"/>
                </a:cubicBezTo>
                <a:cubicBezTo>
                  <a:pt x="5753382" y="175865"/>
                  <a:pt x="5776150" y="154987"/>
                  <a:pt x="5804257" y="144831"/>
                </a:cubicBezTo>
                <a:cubicBezTo>
                  <a:pt x="5845098" y="130068"/>
                  <a:pt x="5885424" y="135133"/>
                  <a:pt x="5917875" y="159136"/>
                </a:cubicBezTo>
                <a:cubicBezTo>
                  <a:pt x="5930256" y="168295"/>
                  <a:pt x="5939940" y="179368"/>
                  <a:pt x="5946549" y="191733"/>
                </a:cubicBezTo>
                <a:cubicBezTo>
                  <a:pt x="5946738" y="190628"/>
                  <a:pt x="5946928" y="189497"/>
                  <a:pt x="5947115" y="188365"/>
                </a:cubicBezTo>
                <a:cubicBezTo>
                  <a:pt x="5955532" y="140036"/>
                  <a:pt x="5978866" y="53317"/>
                  <a:pt x="6040745" y="15333"/>
                </a:cubicBezTo>
                <a:cubicBezTo>
                  <a:pt x="6058306" y="4557"/>
                  <a:pt x="6077822" y="-521"/>
                  <a:pt x="6097197" y="41"/>
                </a:cubicBezTo>
                <a:cubicBezTo>
                  <a:pt x="6116571" y="603"/>
                  <a:pt x="6135804" y="6806"/>
                  <a:pt x="6152798" y="18592"/>
                </a:cubicBezTo>
                <a:cubicBezTo>
                  <a:pt x="6205750" y="55311"/>
                  <a:pt x="6228517" y="123791"/>
                  <a:pt x="6238308" y="174761"/>
                </a:cubicBezTo>
                <a:cubicBezTo>
                  <a:pt x="6239387" y="180391"/>
                  <a:pt x="6240412" y="186075"/>
                  <a:pt x="6241357" y="191814"/>
                </a:cubicBezTo>
                <a:cubicBezTo>
                  <a:pt x="6246967" y="181307"/>
                  <a:pt x="6254790" y="171663"/>
                  <a:pt x="6264636" y="163392"/>
                </a:cubicBezTo>
                <a:cubicBezTo>
                  <a:pt x="6296493" y="136668"/>
                  <a:pt x="6338924" y="129395"/>
                  <a:pt x="6381113" y="143457"/>
                </a:cubicBezTo>
                <a:cubicBezTo>
                  <a:pt x="6454107" y="167757"/>
                  <a:pt x="6475660" y="251700"/>
                  <a:pt x="6464789" y="319372"/>
                </a:cubicBezTo>
                <a:cubicBezTo>
                  <a:pt x="6461228" y="341517"/>
                  <a:pt x="6457964" y="357169"/>
                  <a:pt x="6454592" y="369157"/>
                </a:cubicBezTo>
                <a:cubicBezTo>
                  <a:pt x="6471479" y="356333"/>
                  <a:pt x="6492330" y="349545"/>
                  <a:pt x="6514342" y="349329"/>
                </a:cubicBezTo>
                <a:cubicBezTo>
                  <a:pt x="6579243" y="348736"/>
                  <a:pt x="6632114" y="396285"/>
                  <a:pt x="6637967" y="462879"/>
                </a:cubicBezTo>
                <a:cubicBezTo>
                  <a:pt x="6642607" y="515465"/>
                  <a:pt x="6620191" y="563337"/>
                  <a:pt x="6581725" y="597954"/>
                </a:cubicBezTo>
                <a:cubicBezTo>
                  <a:pt x="6554318" y="622631"/>
                  <a:pt x="6523513" y="639872"/>
                  <a:pt x="6489741" y="654635"/>
                </a:cubicBezTo>
                <a:cubicBezTo>
                  <a:pt x="6464465" y="665680"/>
                  <a:pt x="6439675" y="673385"/>
                  <a:pt x="6415479" y="686801"/>
                </a:cubicBezTo>
                <a:cubicBezTo>
                  <a:pt x="6479598" y="668105"/>
                  <a:pt x="6540561" y="658164"/>
                  <a:pt x="6605867" y="665249"/>
                </a:cubicBezTo>
                <a:cubicBezTo>
                  <a:pt x="6680938" y="673385"/>
                  <a:pt x="6751180" y="702399"/>
                  <a:pt x="6806748" y="754204"/>
                </a:cubicBezTo>
                <a:lnTo>
                  <a:pt x="6806721" y="754204"/>
                </a:lnTo>
                <a:cubicBezTo>
                  <a:pt x="6877072" y="819801"/>
                  <a:pt x="6911842" y="912069"/>
                  <a:pt x="6901295" y="1008459"/>
                </a:cubicBezTo>
                <a:cubicBezTo>
                  <a:pt x="6896008" y="1056870"/>
                  <a:pt x="6881064" y="1099784"/>
                  <a:pt x="6851823" y="1139143"/>
                </a:cubicBezTo>
                <a:cubicBezTo>
                  <a:pt x="6819737" y="1182341"/>
                  <a:pt x="6776847" y="1215824"/>
                  <a:pt x="6727683" y="1236083"/>
                </a:cubicBezTo>
                <a:lnTo>
                  <a:pt x="6695762" y="1245906"/>
                </a:lnTo>
                <a:lnTo>
                  <a:pt x="10776500" y="1245906"/>
                </a:lnTo>
                <a:lnTo>
                  <a:pt x="10748315" y="1236998"/>
                </a:lnTo>
                <a:cubicBezTo>
                  <a:pt x="10701181" y="1217784"/>
                  <a:pt x="10659070" y="1187149"/>
                  <a:pt x="10626579" y="1146012"/>
                </a:cubicBezTo>
                <a:cubicBezTo>
                  <a:pt x="10595072" y="1106115"/>
                  <a:pt x="10577323" y="1061018"/>
                  <a:pt x="10571469" y="1009995"/>
                </a:cubicBezTo>
                <a:cubicBezTo>
                  <a:pt x="10553423" y="852964"/>
                  <a:pt x="10655145" y="720583"/>
                  <a:pt x="10800081" y="678530"/>
                </a:cubicBezTo>
                <a:cubicBezTo>
                  <a:pt x="10859425" y="661343"/>
                  <a:pt x="10920766" y="656144"/>
                  <a:pt x="10981163" y="669182"/>
                </a:cubicBezTo>
                <a:lnTo>
                  <a:pt x="11058257" y="685831"/>
                </a:lnTo>
                <a:cubicBezTo>
                  <a:pt x="10987664" y="653611"/>
                  <a:pt x="10913024" y="635508"/>
                  <a:pt x="10864254" y="567405"/>
                </a:cubicBezTo>
                <a:cubicBezTo>
                  <a:pt x="10840084" y="533623"/>
                  <a:pt x="10830131" y="490654"/>
                  <a:pt x="10837360" y="449841"/>
                </a:cubicBezTo>
                <a:cubicBezTo>
                  <a:pt x="10847637" y="391894"/>
                  <a:pt x="10893548" y="352939"/>
                  <a:pt x="10950330" y="349733"/>
                </a:cubicBezTo>
                <a:cubicBezTo>
                  <a:pt x="10975363" y="348332"/>
                  <a:pt x="10999074" y="354367"/>
                  <a:pt x="11018172" y="368806"/>
                </a:cubicBezTo>
                <a:cubicBezTo>
                  <a:pt x="11010080" y="343349"/>
                  <a:pt x="11007517" y="316059"/>
                  <a:pt x="11005845" y="291328"/>
                </a:cubicBezTo>
                <a:cubicBezTo>
                  <a:pt x="11003821" y="261452"/>
                  <a:pt x="11009972" y="230849"/>
                  <a:pt x="11023108" y="205149"/>
                </a:cubicBezTo>
                <a:cubicBezTo>
                  <a:pt x="11038079" y="175865"/>
                  <a:pt x="11060846" y="154987"/>
                  <a:pt x="11088954" y="144831"/>
                </a:cubicBezTo>
                <a:cubicBezTo>
                  <a:pt x="11129794" y="130068"/>
                  <a:pt x="11170121" y="135133"/>
                  <a:pt x="11202572" y="159136"/>
                </a:cubicBezTo>
                <a:cubicBezTo>
                  <a:pt x="11214953" y="168295"/>
                  <a:pt x="11224637" y="179368"/>
                  <a:pt x="11231246" y="191733"/>
                </a:cubicBezTo>
                <a:cubicBezTo>
                  <a:pt x="11231435" y="190628"/>
                  <a:pt x="11231624" y="189497"/>
                  <a:pt x="11231812" y="188365"/>
                </a:cubicBezTo>
                <a:cubicBezTo>
                  <a:pt x="11240229" y="140036"/>
                  <a:pt x="11263562" y="53317"/>
                  <a:pt x="11325442" y="15333"/>
                </a:cubicBezTo>
                <a:cubicBezTo>
                  <a:pt x="11343002" y="4557"/>
                  <a:pt x="11362519" y="-521"/>
                  <a:pt x="11381893" y="41"/>
                </a:cubicBezTo>
                <a:cubicBezTo>
                  <a:pt x="11401268" y="603"/>
                  <a:pt x="11420501" y="6806"/>
                  <a:pt x="11437495" y="18592"/>
                </a:cubicBezTo>
                <a:cubicBezTo>
                  <a:pt x="11490447" y="55311"/>
                  <a:pt x="11513214" y="123791"/>
                  <a:pt x="11523005" y="174761"/>
                </a:cubicBezTo>
                <a:cubicBezTo>
                  <a:pt x="11524084" y="180391"/>
                  <a:pt x="11525109" y="186075"/>
                  <a:pt x="11526054" y="191814"/>
                </a:cubicBezTo>
                <a:cubicBezTo>
                  <a:pt x="11531664" y="181307"/>
                  <a:pt x="11539487" y="171663"/>
                  <a:pt x="11549333" y="163392"/>
                </a:cubicBezTo>
                <a:cubicBezTo>
                  <a:pt x="11581190" y="136668"/>
                  <a:pt x="11623621" y="129395"/>
                  <a:pt x="11665810" y="143457"/>
                </a:cubicBezTo>
                <a:cubicBezTo>
                  <a:pt x="11738804" y="167757"/>
                  <a:pt x="11760357" y="251700"/>
                  <a:pt x="11749486" y="319372"/>
                </a:cubicBezTo>
                <a:cubicBezTo>
                  <a:pt x="11745925" y="341517"/>
                  <a:pt x="11742661" y="357169"/>
                  <a:pt x="11739289" y="369157"/>
                </a:cubicBezTo>
                <a:cubicBezTo>
                  <a:pt x="11756176" y="356333"/>
                  <a:pt x="11777027" y="349545"/>
                  <a:pt x="11799039" y="349329"/>
                </a:cubicBezTo>
                <a:cubicBezTo>
                  <a:pt x="11863940" y="348736"/>
                  <a:pt x="11916811" y="396285"/>
                  <a:pt x="11922664" y="462879"/>
                </a:cubicBezTo>
                <a:cubicBezTo>
                  <a:pt x="11927304" y="515465"/>
                  <a:pt x="11904888" y="563337"/>
                  <a:pt x="11866422" y="597954"/>
                </a:cubicBezTo>
                <a:cubicBezTo>
                  <a:pt x="11839015" y="622631"/>
                  <a:pt x="11808210" y="639872"/>
                  <a:pt x="11774438" y="654635"/>
                </a:cubicBezTo>
                <a:cubicBezTo>
                  <a:pt x="11749162" y="665680"/>
                  <a:pt x="11724372" y="673385"/>
                  <a:pt x="11700176" y="686801"/>
                </a:cubicBezTo>
                <a:cubicBezTo>
                  <a:pt x="11764295" y="668105"/>
                  <a:pt x="11825258" y="658164"/>
                  <a:pt x="11890564" y="665249"/>
                </a:cubicBezTo>
                <a:cubicBezTo>
                  <a:pt x="11965635" y="673385"/>
                  <a:pt x="12035877" y="702399"/>
                  <a:pt x="12091445" y="754204"/>
                </a:cubicBezTo>
                <a:lnTo>
                  <a:pt x="12091418" y="754204"/>
                </a:lnTo>
                <a:cubicBezTo>
                  <a:pt x="12161769" y="819801"/>
                  <a:pt x="12196539" y="912069"/>
                  <a:pt x="12185992" y="1008459"/>
                </a:cubicBezTo>
                <a:cubicBezTo>
                  <a:pt x="12180705" y="1056870"/>
                  <a:pt x="12165761" y="1099784"/>
                  <a:pt x="12136520" y="1139143"/>
                </a:cubicBezTo>
                <a:cubicBezTo>
                  <a:pt x="12104433" y="1182341"/>
                  <a:pt x="12061544" y="1215824"/>
                  <a:pt x="12012380" y="1236083"/>
                </a:cubicBezTo>
                <a:lnTo>
                  <a:pt x="11980459" y="1245906"/>
                </a:lnTo>
                <a:lnTo>
                  <a:pt x="12191999" y="1245906"/>
                </a:lnTo>
                <a:lnTo>
                  <a:pt x="12191999" y="1373922"/>
                </a:lnTo>
                <a:lnTo>
                  <a:pt x="0" y="1373922"/>
                </a:lnTo>
                <a:lnTo>
                  <a:pt x="0" y="1245906"/>
                </a:lnTo>
                <a:lnTo>
                  <a:pt x="207106" y="1245906"/>
                </a:lnTo>
                <a:lnTo>
                  <a:pt x="178921" y="1236998"/>
                </a:lnTo>
                <a:cubicBezTo>
                  <a:pt x="131787" y="1217784"/>
                  <a:pt x="89676" y="1187149"/>
                  <a:pt x="57185" y="1146012"/>
                </a:cubicBezTo>
                <a:cubicBezTo>
                  <a:pt x="25678" y="1106115"/>
                  <a:pt x="7929" y="1061018"/>
                  <a:pt x="2075" y="1009995"/>
                </a:cubicBezTo>
                <a:cubicBezTo>
                  <a:pt x="-15971" y="852964"/>
                  <a:pt x="85751" y="720583"/>
                  <a:pt x="230687" y="678530"/>
                </a:cubicBezTo>
                <a:cubicBezTo>
                  <a:pt x="290031" y="661343"/>
                  <a:pt x="351372" y="656144"/>
                  <a:pt x="411769" y="669182"/>
                </a:cubicBezTo>
                <a:lnTo>
                  <a:pt x="488863" y="685831"/>
                </a:lnTo>
                <a:cubicBezTo>
                  <a:pt x="418270" y="653611"/>
                  <a:pt x="343630" y="635508"/>
                  <a:pt x="294860" y="567405"/>
                </a:cubicBezTo>
                <a:cubicBezTo>
                  <a:pt x="270690" y="533623"/>
                  <a:pt x="260737" y="490654"/>
                  <a:pt x="267966" y="449841"/>
                </a:cubicBezTo>
                <a:cubicBezTo>
                  <a:pt x="278243" y="391894"/>
                  <a:pt x="324154" y="352939"/>
                  <a:pt x="380936" y="349733"/>
                </a:cubicBezTo>
                <a:cubicBezTo>
                  <a:pt x="405969" y="348332"/>
                  <a:pt x="429680" y="354367"/>
                  <a:pt x="448778" y="368806"/>
                </a:cubicBezTo>
                <a:cubicBezTo>
                  <a:pt x="440686" y="343349"/>
                  <a:pt x="438123" y="316059"/>
                  <a:pt x="436451" y="291328"/>
                </a:cubicBezTo>
                <a:cubicBezTo>
                  <a:pt x="434427" y="261452"/>
                  <a:pt x="440578" y="230849"/>
                  <a:pt x="453714" y="205149"/>
                </a:cubicBezTo>
                <a:cubicBezTo>
                  <a:pt x="468685" y="175865"/>
                  <a:pt x="491452" y="154987"/>
                  <a:pt x="519560" y="144831"/>
                </a:cubicBezTo>
                <a:cubicBezTo>
                  <a:pt x="560400" y="130068"/>
                  <a:pt x="600727" y="135133"/>
                  <a:pt x="633178" y="159136"/>
                </a:cubicBezTo>
                <a:cubicBezTo>
                  <a:pt x="645559" y="168295"/>
                  <a:pt x="655243" y="179368"/>
                  <a:pt x="661852" y="191733"/>
                </a:cubicBezTo>
                <a:cubicBezTo>
                  <a:pt x="662041" y="190628"/>
                  <a:pt x="662230" y="189497"/>
                  <a:pt x="662418" y="188365"/>
                </a:cubicBezTo>
                <a:cubicBezTo>
                  <a:pt x="670835" y="140036"/>
                  <a:pt x="694168" y="53317"/>
                  <a:pt x="756048" y="15333"/>
                </a:cubicBezTo>
                <a:cubicBezTo>
                  <a:pt x="773609" y="4557"/>
                  <a:pt x="793125" y="-521"/>
                  <a:pt x="812500" y="41"/>
                </a:cubicBezTo>
                <a:close/>
              </a:path>
            </a:pathLst>
          </a:custGeom>
          <a:solidFill>
            <a:schemeClr val="tx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a:p>
        </p:txBody>
      </p:sp>
    </p:spTree>
    <p:extLst>
      <p:ext uri="{BB962C8B-B14F-4D97-AF65-F5344CB8AC3E}">
        <p14:creationId xmlns:p14="http://schemas.microsoft.com/office/powerpoint/2010/main" val="2315801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Ref idx="1001">
        <a:schemeClr val="bg1"/>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7D100106-036C-EEFF-D56E-4B92CF86D918}"/>
              </a:ext>
            </a:extLst>
          </p:cNvPr>
          <p:cNvSpPr/>
          <p:nvPr userDrawn="1"/>
        </p:nvSpPr>
        <p:spPr>
          <a:xfrm>
            <a:off x="-9525" y="5143503"/>
            <a:ext cx="9163050" cy="3086099"/>
          </a:xfrm>
          <a:custGeom>
            <a:avLst/>
            <a:gdLst>
              <a:gd name="csX0" fmla="*/ 10676686 w 12217400"/>
              <a:gd name="csY0" fmla="*/ 2204848 h 2571749"/>
              <a:gd name="csX1" fmla="*/ 10588929 w 12217400"/>
              <a:gd name="csY1" fmla="*/ 2321735 h 2571749"/>
              <a:gd name="csX2" fmla="*/ 10588929 w 12217400"/>
              <a:gd name="csY2" fmla="*/ 2321787 h 2571749"/>
              <a:gd name="csX3" fmla="*/ 10766662 w 12217400"/>
              <a:gd name="csY3" fmla="*/ 2320980 h 2571749"/>
              <a:gd name="csX4" fmla="*/ 10676686 w 12217400"/>
              <a:gd name="csY4" fmla="*/ 2204848 h 2571749"/>
              <a:gd name="csX5" fmla="*/ 11539085 w 12217400"/>
              <a:gd name="csY5" fmla="*/ 1450391 h 2571749"/>
              <a:gd name="csX6" fmla="*/ 10949242 w 12217400"/>
              <a:gd name="csY6" fmla="*/ 1778695 h 2571749"/>
              <a:gd name="csX7" fmla="*/ 10909354 w 12217400"/>
              <a:gd name="csY7" fmla="*/ 1874807 h 2571749"/>
              <a:gd name="csX8" fmla="*/ 11023567 w 12217400"/>
              <a:gd name="csY8" fmla="*/ 1874807 h 2571749"/>
              <a:gd name="csX9" fmla="*/ 11097236 w 12217400"/>
              <a:gd name="csY9" fmla="*/ 1949994 h 2571749"/>
              <a:gd name="csX10" fmla="*/ 11097236 w 12217400"/>
              <a:gd name="csY10" fmla="*/ 1968097 h 2571749"/>
              <a:gd name="csX11" fmla="*/ 11023567 w 12217400"/>
              <a:gd name="csY11" fmla="*/ 2043283 h 2571749"/>
              <a:gd name="csX12" fmla="*/ 10902941 w 12217400"/>
              <a:gd name="csY12" fmla="*/ 2043283 h 2571749"/>
              <a:gd name="csX13" fmla="*/ 11480624 w 12217400"/>
              <a:gd name="csY13" fmla="*/ 2310945 h 2571749"/>
              <a:gd name="csX14" fmla="*/ 11271130 w 12217400"/>
              <a:gd name="csY14" fmla="*/ 1885246 h 2571749"/>
              <a:gd name="csX15" fmla="*/ 11492540 w 12217400"/>
              <a:gd name="csY15" fmla="*/ 1642595 h 2571749"/>
              <a:gd name="csX16" fmla="*/ 11727783 w 12217400"/>
              <a:gd name="csY16" fmla="*/ 1687525 h 2571749"/>
              <a:gd name="csX17" fmla="*/ 11794937 w 12217400"/>
              <a:gd name="csY17" fmla="*/ 1924024 h 2571749"/>
              <a:gd name="csX18" fmla="*/ 11563179 w 12217400"/>
              <a:gd name="csY18" fmla="*/ 1999009 h 2571749"/>
              <a:gd name="csX19" fmla="*/ 11497336 w 12217400"/>
              <a:gd name="csY19" fmla="*/ 1889583 h 2571749"/>
              <a:gd name="csX20" fmla="*/ 11503749 w 12217400"/>
              <a:gd name="csY20" fmla="*/ 2063200 h 2571749"/>
              <a:gd name="csX21" fmla="*/ 11602966 w 12217400"/>
              <a:gd name="csY21" fmla="*/ 2154170 h 2571749"/>
              <a:gd name="csX22" fmla="*/ 11627405 w 12217400"/>
              <a:gd name="csY22" fmla="*/ 2162288 h 2571749"/>
              <a:gd name="csX23" fmla="*/ 11669061 w 12217400"/>
              <a:gd name="csY23" fmla="*/ 2168894 h 2571749"/>
              <a:gd name="csX24" fmla="*/ 11925168 w 12217400"/>
              <a:gd name="csY24" fmla="*/ 2060547 h 2571749"/>
              <a:gd name="csX25" fmla="*/ 11974287 w 12217400"/>
              <a:gd name="csY25" fmla="*/ 1976099 h 2571749"/>
              <a:gd name="csX26" fmla="*/ 11974286 w 12217400"/>
              <a:gd name="csY26" fmla="*/ 1976114 h 2571749"/>
              <a:gd name="csX27" fmla="*/ 11974337 w 12217400"/>
              <a:gd name="csY27" fmla="*/ 1976013 h 2571749"/>
              <a:gd name="csX28" fmla="*/ 11974287 w 12217400"/>
              <a:gd name="csY28" fmla="*/ 1976099 h 2571749"/>
              <a:gd name="csX29" fmla="*/ 11985420 w 12217400"/>
              <a:gd name="csY29" fmla="*/ 1774529 h 2571749"/>
              <a:gd name="csX30" fmla="*/ 11888702 w 12217400"/>
              <a:gd name="csY30" fmla="*/ 1597262 h 2571749"/>
              <a:gd name="csX31" fmla="*/ 11641945 w 12217400"/>
              <a:gd name="csY31" fmla="*/ 1462522 h 2571749"/>
              <a:gd name="csX32" fmla="*/ 11539085 w 12217400"/>
              <a:gd name="csY32" fmla="*/ 1450391 h 2571749"/>
              <a:gd name="csX33" fmla="*/ 9817016 w 12217400"/>
              <a:gd name="csY33" fmla="*/ 1450256 h 2571749"/>
              <a:gd name="csX34" fmla="*/ 9689763 w 12217400"/>
              <a:gd name="csY34" fmla="*/ 1468018 h 2571749"/>
              <a:gd name="csX35" fmla="*/ 9365048 w 12217400"/>
              <a:gd name="csY35" fmla="*/ 1920443 h 2571749"/>
              <a:gd name="csX36" fmla="*/ 9381559 w 12217400"/>
              <a:gd name="csY36" fmla="*/ 1979191 h 2571749"/>
              <a:gd name="csX37" fmla="*/ 9421498 w 12217400"/>
              <a:gd name="csY37" fmla="*/ 2049233 h 2571749"/>
              <a:gd name="csX38" fmla="*/ 9508394 w 12217400"/>
              <a:gd name="csY38" fmla="*/ 2124367 h 2571749"/>
              <a:gd name="csX39" fmla="*/ 9508446 w 12217400"/>
              <a:gd name="csY39" fmla="*/ 2124367 h 2571749"/>
              <a:gd name="csX40" fmla="*/ 9727280 w 12217400"/>
              <a:gd name="csY40" fmla="*/ 2162288 h 2571749"/>
              <a:gd name="csX41" fmla="*/ 9856538 w 12217400"/>
              <a:gd name="csY41" fmla="*/ 1889432 h 2571749"/>
              <a:gd name="csX42" fmla="*/ 9785092 w 12217400"/>
              <a:gd name="csY42" fmla="*/ 2003395 h 2571749"/>
              <a:gd name="csX43" fmla="*/ 9620539 w 12217400"/>
              <a:gd name="csY43" fmla="*/ 1996386 h 2571749"/>
              <a:gd name="csX44" fmla="*/ 9546012 w 12217400"/>
              <a:gd name="csY44" fmla="*/ 1857965 h 2571749"/>
              <a:gd name="csX45" fmla="*/ 9654672 w 12217400"/>
              <a:gd name="csY45" fmla="*/ 1668212 h 2571749"/>
              <a:gd name="csX46" fmla="*/ 10076231 w 12217400"/>
              <a:gd name="csY46" fmla="*/ 1854485 h 2571749"/>
              <a:gd name="csX47" fmla="*/ 9869718 w 12217400"/>
              <a:gd name="csY47" fmla="*/ 2312406 h 2571749"/>
              <a:gd name="csX48" fmla="*/ 9925158 w 12217400"/>
              <a:gd name="csY48" fmla="*/ 2311954 h 2571749"/>
              <a:gd name="csX49" fmla="*/ 10452248 w 12217400"/>
              <a:gd name="csY49" fmla="*/ 2043231 h 2571749"/>
              <a:gd name="csX50" fmla="*/ 10331014 w 12217400"/>
              <a:gd name="csY50" fmla="*/ 2043231 h 2571749"/>
              <a:gd name="csX51" fmla="*/ 10257348 w 12217400"/>
              <a:gd name="csY51" fmla="*/ 1968046 h 2571749"/>
              <a:gd name="csX52" fmla="*/ 10257348 w 12217400"/>
              <a:gd name="csY52" fmla="*/ 1949943 h 2571749"/>
              <a:gd name="csX53" fmla="*/ 10331014 w 12217400"/>
              <a:gd name="csY53" fmla="*/ 1874757 h 2571749"/>
              <a:gd name="csX54" fmla="*/ 10447703 w 12217400"/>
              <a:gd name="csY54" fmla="*/ 1874757 h 2571749"/>
              <a:gd name="csX55" fmla="*/ 10180447 w 12217400"/>
              <a:gd name="csY55" fmla="*/ 1551525 h 2571749"/>
              <a:gd name="csX56" fmla="*/ 9817016 w 12217400"/>
              <a:gd name="csY56" fmla="*/ 1450256 h 2571749"/>
              <a:gd name="csX57" fmla="*/ 11451187 w 12217400"/>
              <a:gd name="csY57" fmla="*/ 804712 h 2571749"/>
              <a:gd name="csX58" fmla="*/ 11446744 w 12217400"/>
              <a:gd name="csY58" fmla="*/ 880806 h 2571749"/>
              <a:gd name="csX59" fmla="*/ 11370751 w 12217400"/>
              <a:gd name="csY59" fmla="*/ 913482 h 2571749"/>
              <a:gd name="csX60" fmla="*/ 11300770 w 12217400"/>
              <a:gd name="csY60" fmla="*/ 862804 h 2571749"/>
              <a:gd name="csX61" fmla="*/ 11289965 w 12217400"/>
              <a:gd name="csY61" fmla="*/ 826344 h 2571749"/>
              <a:gd name="csX62" fmla="*/ 11278704 w 12217400"/>
              <a:gd name="csY62" fmla="*/ 857912 h 2571749"/>
              <a:gd name="csX63" fmla="*/ 11071030 w 12217400"/>
              <a:gd name="csY63" fmla="*/ 1195012 h 2571749"/>
              <a:gd name="csX64" fmla="*/ 11051591 w 12217400"/>
              <a:gd name="csY64" fmla="*/ 1223150 h 2571749"/>
              <a:gd name="csX65" fmla="*/ 10938740 w 12217400"/>
              <a:gd name="csY65" fmla="*/ 1390009 h 2571749"/>
              <a:gd name="csX66" fmla="*/ 11004986 w 12217400"/>
              <a:gd name="csY66" fmla="*/ 1331113 h 2571749"/>
              <a:gd name="csX67" fmla="*/ 11222456 w 12217400"/>
              <a:gd name="csY67" fmla="*/ 1193196 h 2571749"/>
              <a:gd name="csX68" fmla="*/ 11483602 w 12217400"/>
              <a:gd name="csY68" fmla="*/ 1019125 h 2571749"/>
              <a:gd name="csX69" fmla="*/ 11519754 w 12217400"/>
              <a:gd name="csY69" fmla="*/ 871931 h 2571749"/>
              <a:gd name="csX70" fmla="*/ 11451187 w 12217400"/>
              <a:gd name="csY70" fmla="*/ 804712 h 2571749"/>
              <a:gd name="csX71" fmla="*/ 9903446 w 12217400"/>
              <a:gd name="csY71" fmla="*/ 804561 h 2571749"/>
              <a:gd name="csX72" fmla="*/ 9839322 w 12217400"/>
              <a:gd name="csY72" fmla="*/ 861089 h 2571749"/>
              <a:gd name="csX73" fmla="*/ 9848965 w 12217400"/>
              <a:gd name="csY73" fmla="*/ 979943 h 2571749"/>
              <a:gd name="csX74" fmla="*/ 9848915 w 12217400"/>
              <a:gd name="csY74" fmla="*/ 979943 h 2571749"/>
              <a:gd name="csX75" fmla="*/ 10092692 w 12217400"/>
              <a:gd name="csY75" fmla="*/ 1172571 h 2571749"/>
              <a:gd name="csX76" fmla="*/ 10411954 w 12217400"/>
              <a:gd name="csY76" fmla="*/ 1385471 h 2571749"/>
              <a:gd name="csX77" fmla="*/ 10240987 w 12217400"/>
              <a:gd name="csY77" fmla="*/ 1130516 h 2571749"/>
              <a:gd name="csX78" fmla="*/ 10210743 w 12217400"/>
              <a:gd name="csY78" fmla="*/ 1086091 h 2571749"/>
              <a:gd name="csX79" fmla="*/ 10083350 w 12217400"/>
              <a:gd name="csY79" fmla="*/ 869056 h 2571749"/>
              <a:gd name="csX80" fmla="*/ 10078503 w 12217400"/>
              <a:gd name="csY80" fmla="*/ 857357 h 2571749"/>
              <a:gd name="csX81" fmla="*/ 10065778 w 12217400"/>
              <a:gd name="csY81" fmla="*/ 826900 h 2571749"/>
              <a:gd name="csX82" fmla="*/ 10021448 w 12217400"/>
              <a:gd name="csY82" fmla="*/ 900068 h 2571749"/>
              <a:gd name="csX83" fmla="*/ 9936922 w 12217400"/>
              <a:gd name="csY83" fmla="*/ 904555 h 2571749"/>
              <a:gd name="csX84" fmla="*/ 9903446 w 12217400"/>
              <a:gd name="csY84" fmla="*/ 804561 h 2571749"/>
              <a:gd name="csX85" fmla="*/ 11151464 w 12217400"/>
              <a:gd name="csY85" fmla="*/ 490506 h 2571749"/>
              <a:gd name="csX86" fmla="*/ 11134498 w 12217400"/>
              <a:gd name="csY86" fmla="*/ 518392 h 2571749"/>
              <a:gd name="csX87" fmla="*/ 11014630 w 12217400"/>
              <a:gd name="csY87" fmla="*/ 552630 h 2571749"/>
              <a:gd name="csX88" fmla="*/ 10969894 w 12217400"/>
              <a:gd name="csY88" fmla="*/ 524947 h 2571749"/>
              <a:gd name="csX89" fmla="*/ 10969894 w 12217400"/>
              <a:gd name="csY89" fmla="*/ 524998 h 2571749"/>
              <a:gd name="csX90" fmla="*/ 10883704 w 12217400"/>
              <a:gd name="csY90" fmla="*/ 1181648 h 2571749"/>
              <a:gd name="csX91" fmla="*/ 10903446 w 12217400"/>
              <a:gd name="csY91" fmla="*/ 1151089 h 2571749"/>
              <a:gd name="csX92" fmla="*/ 10961966 w 12217400"/>
              <a:gd name="csY92" fmla="*/ 1062895 h 2571749"/>
              <a:gd name="csX93" fmla="*/ 11147272 w 12217400"/>
              <a:gd name="csY93" fmla="*/ 727106 h 2571749"/>
              <a:gd name="csX94" fmla="*/ 11158381 w 12217400"/>
              <a:gd name="csY94" fmla="*/ 502154 h 2571749"/>
              <a:gd name="csX95" fmla="*/ 11151464 w 12217400"/>
              <a:gd name="csY95" fmla="*/ 490506 h 2571749"/>
              <a:gd name="csX96" fmla="*/ 10203774 w 12217400"/>
              <a:gd name="csY96" fmla="*/ 487985 h 2571749"/>
              <a:gd name="csX97" fmla="*/ 10186809 w 12217400"/>
              <a:gd name="csY97" fmla="*/ 531553 h 2571749"/>
              <a:gd name="csX98" fmla="*/ 10186760 w 12217400"/>
              <a:gd name="csY98" fmla="*/ 531553 h 2571749"/>
              <a:gd name="csX99" fmla="*/ 10404077 w 12217400"/>
              <a:gd name="csY99" fmla="*/ 1079384 h 2571749"/>
              <a:gd name="csX100" fmla="*/ 10441189 w 12217400"/>
              <a:gd name="csY100" fmla="*/ 1135257 h 2571749"/>
              <a:gd name="csX101" fmla="*/ 10473909 w 12217400"/>
              <a:gd name="csY101" fmla="*/ 1185279 h 2571749"/>
              <a:gd name="csX102" fmla="*/ 10384334 w 12217400"/>
              <a:gd name="csY102" fmla="*/ 526610 h 2571749"/>
              <a:gd name="csX103" fmla="*/ 10351312 w 12217400"/>
              <a:gd name="csY103" fmla="*/ 548698 h 2571749"/>
              <a:gd name="csX104" fmla="*/ 10236292 w 12217400"/>
              <a:gd name="csY104" fmla="*/ 533419 h 2571749"/>
              <a:gd name="csX105" fmla="*/ 10203774 w 12217400"/>
              <a:gd name="csY105" fmla="*/ 487985 h 2571749"/>
              <a:gd name="csX106" fmla="*/ 10678502 w 12217400"/>
              <a:gd name="csY106" fmla="*/ 212959 h 2571749"/>
              <a:gd name="csX107" fmla="*/ 10598019 w 12217400"/>
              <a:gd name="csY107" fmla="*/ 357431 h 2571749"/>
              <a:gd name="csX108" fmla="*/ 10574085 w 12217400"/>
              <a:gd name="csY108" fmla="*/ 726955 h 2571749"/>
              <a:gd name="csX109" fmla="*/ 10656287 w 12217400"/>
              <a:gd name="csY109" fmla="*/ 1194356 h 2571749"/>
              <a:gd name="csX110" fmla="*/ 10678351 w 12217400"/>
              <a:gd name="csY110" fmla="*/ 1272567 h 2571749"/>
              <a:gd name="csX111" fmla="*/ 10736972 w 12217400"/>
              <a:gd name="csY111" fmla="*/ 1033395 h 2571749"/>
              <a:gd name="csX112" fmla="*/ 10751919 w 12217400"/>
              <a:gd name="csY112" fmla="*/ 338168 h 2571749"/>
              <a:gd name="csX113" fmla="*/ 10678502 w 12217400"/>
              <a:gd name="csY113" fmla="*/ 212959 h 2571749"/>
              <a:gd name="csX114" fmla="*/ 10683389 w 12217400"/>
              <a:gd name="csY114" fmla="*/ 79 h 2571749"/>
              <a:gd name="csX115" fmla="*/ 10787465 w 12217400"/>
              <a:gd name="csY115" fmla="*/ 34803 h 2571749"/>
              <a:gd name="csX116" fmla="*/ 10947525 w 12217400"/>
              <a:gd name="csY116" fmla="*/ 327124 h 2571749"/>
              <a:gd name="csX117" fmla="*/ 10953231 w 12217400"/>
              <a:gd name="csY117" fmla="*/ 359045 h 2571749"/>
              <a:gd name="csX118" fmla="*/ 10996806 w 12217400"/>
              <a:gd name="csY118" fmla="*/ 305845 h 2571749"/>
              <a:gd name="csX119" fmla="*/ 11214831 w 12217400"/>
              <a:gd name="csY119" fmla="*/ 268530 h 2571749"/>
              <a:gd name="csX120" fmla="*/ 11371459 w 12217400"/>
              <a:gd name="csY120" fmla="*/ 597812 h 2571749"/>
              <a:gd name="csX121" fmla="*/ 11352373 w 12217400"/>
              <a:gd name="csY121" fmla="*/ 691001 h 2571749"/>
              <a:gd name="csX122" fmla="*/ 11464212 w 12217400"/>
              <a:gd name="csY122" fmla="*/ 653887 h 2571749"/>
              <a:gd name="csX123" fmla="*/ 11695620 w 12217400"/>
              <a:gd name="csY123" fmla="*/ 866434 h 2571749"/>
              <a:gd name="csX124" fmla="*/ 11590342 w 12217400"/>
              <a:gd name="csY124" fmla="*/ 1119271 h 2571749"/>
              <a:gd name="csX125" fmla="*/ 11418165 w 12217400"/>
              <a:gd name="csY125" fmla="*/ 1225368 h 2571749"/>
              <a:gd name="csX126" fmla="*/ 11279160 w 12217400"/>
              <a:gd name="csY126" fmla="*/ 1285578 h 2571749"/>
              <a:gd name="csX127" fmla="*/ 11635534 w 12217400"/>
              <a:gd name="csY127" fmla="*/ 1245236 h 2571749"/>
              <a:gd name="csX128" fmla="*/ 12011550 w 12217400"/>
              <a:gd name="csY128" fmla="*/ 1411743 h 2571749"/>
              <a:gd name="csX129" fmla="*/ 12011499 w 12217400"/>
              <a:gd name="csY129" fmla="*/ 1411743 h 2571749"/>
              <a:gd name="csX130" fmla="*/ 12188524 w 12217400"/>
              <a:gd name="csY130" fmla="*/ 1887667 h 2571749"/>
              <a:gd name="csX131" fmla="*/ 12095921 w 12217400"/>
              <a:gd name="csY131" fmla="*/ 2132284 h 2571749"/>
              <a:gd name="csX132" fmla="*/ 11767924 w 12217400"/>
              <a:gd name="csY132" fmla="*/ 2343167 h 2571749"/>
              <a:gd name="csX133" fmla="*/ 11767623 w 12217400"/>
              <a:gd name="csY133" fmla="*/ 2354472 h 2571749"/>
              <a:gd name="csX134" fmla="*/ 12217400 w 12217400"/>
              <a:gd name="csY134" fmla="*/ 2354472 h 2571749"/>
              <a:gd name="csX135" fmla="*/ 12217400 w 12217400"/>
              <a:gd name="csY135" fmla="*/ 2571749 h 2571749"/>
              <a:gd name="csX136" fmla="*/ 11765601 w 12217400"/>
              <a:gd name="csY136" fmla="*/ 2571749 h 2571749"/>
              <a:gd name="csX137" fmla="*/ 9588931 w 12217400"/>
              <a:gd name="csY137" fmla="*/ 2571749 h 2571749"/>
              <a:gd name="csX138" fmla="*/ 0 w 12217400"/>
              <a:gd name="csY138" fmla="*/ 2571749 h 2571749"/>
              <a:gd name="csX139" fmla="*/ 0 w 12217400"/>
              <a:gd name="csY139" fmla="*/ 2354472 h 2571749"/>
              <a:gd name="csX140" fmla="*/ 9588588 w 12217400"/>
              <a:gd name="csY140" fmla="*/ 2354472 h 2571749"/>
              <a:gd name="csX141" fmla="*/ 9588475 w 12217400"/>
              <a:gd name="csY141" fmla="*/ 2344226 h 2571749"/>
              <a:gd name="csX142" fmla="*/ 9269566 w 12217400"/>
              <a:gd name="csY142" fmla="*/ 2145142 h 2571749"/>
              <a:gd name="csX143" fmla="*/ 9166410 w 12217400"/>
              <a:gd name="csY143" fmla="*/ 1890540 h 2571749"/>
              <a:gd name="csX144" fmla="*/ 9594334 w 12217400"/>
              <a:gd name="csY144" fmla="*/ 1270096 h 2571749"/>
              <a:gd name="csX145" fmla="*/ 9933288 w 12217400"/>
              <a:gd name="csY145" fmla="*/ 1252598 h 2571749"/>
              <a:gd name="csX146" fmla="*/ 10077594 w 12217400"/>
              <a:gd name="csY146" fmla="*/ 1283762 h 2571749"/>
              <a:gd name="csX147" fmla="*/ 9714454 w 12217400"/>
              <a:gd name="csY147" fmla="*/ 1062088 h 2571749"/>
              <a:gd name="csX148" fmla="*/ 9664113 w 12217400"/>
              <a:gd name="csY148" fmla="*/ 842028 h 2571749"/>
              <a:gd name="csX149" fmla="*/ 9875575 w 12217400"/>
              <a:gd name="csY149" fmla="*/ 654643 h 2571749"/>
              <a:gd name="csX150" fmla="*/ 10002564 w 12217400"/>
              <a:gd name="csY150" fmla="*/ 690345 h 2571749"/>
              <a:gd name="csX151" fmla="*/ 9979488 w 12217400"/>
              <a:gd name="csY151" fmla="*/ 545320 h 2571749"/>
              <a:gd name="csX152" fmla="*/ 10011802 w 12217400"/>
              <a:gd name="csY152" fmla="*/ 384006 h 2571749"/>
              <a:gd name="csX153" fmla="*/ 10135054 w 12217400"/>
              <a:gd name="csY153" fmla="*/ 271102 h 2571749"/>
              <a:gd name="csX154" fmla="*/ 10347728 w 12217400"/>
              <a:gd name="csY154" fmla="*/ 297878 h 2571749"/>
              <a:gd name="csX155" fmla="*/ 10401402 w 12217400"/>
              <a:gd name="csY155" fmla="*/ 358894 h 2571749"/>
              <a:gd name="csX156" fmla="*/ 10402461 w 12217400"/>
              <a:gd name="csY156" fmla="*/ 352591 h 2571749"/>
              <a:gd name="csX157" fmla="*/ 10577721 w 12217400"/>
              <a:gd name="csY157" fmla="*/ 28702 h 2571749"/>
              <a:gd name="csX158" fmla="*/ 10683389 w 12217400"/>
              <a:gd name="csY158" fmla="*/ 79 h 2571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Lst>
            <a:rect l="l" t="t" r="r" b="b"/>
            <a:pathLst>
              <a:path w="12217400" h="2571749">
                <a:moveTo>
                  <a:pt x="10676686" y="2204848"/>
                </a:moveTo>
                <a:cubicBezTo>
                  <a:pt x="10654519" y="2247155"/>
                  <a:pt x="10624376" y="2282454"/>
                  <a:pt x="10588929" y="2321735"/>
                </a:cubicBezTo>
                <a:lnTo>
                  <a:pt x="10588929" y="2321787"/>
                </a:lnTo>
                <a:lnTo>
                  <a:pt x="10766662" y="2320980"/>
                </a:lnTo>
                <a:cubicBezTo>
                  <a:pt x="10733035" y="2284673"/>
                  <a:pt x="10700416" y="2251491"/>
                  <a:pt x="10676686" y="2204848"/>
                </a:cubicBezTo>
                <a:close/>
                <a:moveTo>
                  <a:pt x="11539085" y="1450391"/>
                </a:moveTo>
                <a:cubicBezTo>
                  <a:pt x="11300517" y="1442131"/>
                  <a:pt x="11075997" y="1571361"/>
                  <a:pt x="10949242" y="1778695"/>
                </a:cubicBezTo>
                <a:cubicBezTo>
                  <a:pt x="10929753" y="1810565"/>
                  <a:pt x="10917634" y="1842787"/>
                  <a:pt x="10909354" y="1874807"/>
                </a:cubicBezTo>
                <a:lnTo>
                  <a:pt x="11023567" y="1874807"/>
                </a:lnTo>
                <a:cubicBezTo>
                  <a:pt x="11064264" y="1874807"/>
                  <a:pt x="11097236" y="1908493"/>
                  <a:pt x="11097236" y="1949994"/>
                </a:cubicBezTo>
                <a:lnTo>
                  <a:pt x="11097236" y="1968097"/>
                </a:lnTo>
                <a:cubicBezTo>
                  <a:pt x="11097236" y="2009648"/>
                  <a:pt x="11064214" y="2043283"/>
                  <a:pt x="11023567" y="2043283"/>
                </a:cubicBezTo>
                <a:lnTo>
                  <a:pt x="10902941" y="2043283"/>
                </a:lnTo>
                <a:cubicBezTo>
                  <a:pt x="11005894" y="2255879"/>
                  <a:pt x="11267294" y="2321938"/>
                  <a:pt x="11480624" y="2310945"/>
                </a:cubicBezTo>
                <a:cubicBezTo>
                  <a:pt x="11323239" y="2227137"/>
                  <a:pt x="11236897" y="2062242"/>
                  <a:pt x="11271130" y="1885246"/>
                </a:cubicBezTo>
                <a:cubicBezTo>
                  <a:pt x="11293853" y="1767853"/>
                  <a:pt x="11378983" y="1672297"/>
                  <a:pt x="11492540" y="1642595"/>
                </a:cubicBezTo>
                <a:cubicBezTo>
                  <a:pt x="11575296" y="1620963"/>
                  <a:pt x="11661586" y="1635485"/>
                  <a:pt x="11727783" y="1687525"/>
                </a:cubicBezTo>
                <a:cubicBezTo>
                  <a:pt x="11799784" y="1744104"/>
                  <a:pt x="11830130" y="1837241"/>
                  <a:pt x="11794937" y="1924024"/>
                </a:cubicBezTo>
                <a:cubicBezTo>
                  <a:pt x="11757573" y="2016152"/>
                  <a:pt x="11643462" y="2052106"/>
                  <a:pt x="11563179" y="1999009"/>
                </a:cubicBezTo>
                <a:cubicBezTo>
                  <a:pt x="11524451" y="1973342"/>
                  <a:pt x="11503446" y="1937336"/>
                  <a:pt x="11497336" y="1889583"/>
                </a:cubicBezTo>
                <a:cubicBezTo>
                  <a:pt x="11474413" y="1944397"/>
                  <a:pt x="11475777" y="2008740"/>
                  <a:pt x="11503749" y="2063200"/>
                </a:cubicBezTo>
                <a:cubicBezTo>
                  <a:pt x="11525611" y="2105760"/>
                  <a:pt x="11560653" y="2137025"/>
                  <a:pt x="11602966" y="2154170"/>
                </a:cubicBezTo>
                <a:lnTo>
                  <a:pt x="11627405" y="2162288"/>
                </a:lnTo>
                <a:cubicBezTo>
                  <a:pt x="11640785" y="2165767"/>
                  <a:pt x="11654721" y="2168087"/>
                  <a:pt x="11669061" y="2168894"/>
                </a:cubicBezTo>
                <a:cubicBezTo>
                  <a:pt x="11766308" y="2174453"/>
                  <a:pt x="11863131" y="2134317"/>
                  <a:pt x="11925168" y="2060547"/>
                </a:cubicBezTo>
                <a:lnTo>
                  <a:pt x="11974287" y="1976099"/>
                </a:lnTo>
                <a:lnTo>
                  <a:pt x="11974286" y="1976114"/>
                </a:lnTo>
                <a:lnTo>
                  <a:pt x="11974337" y="1976013"/>
                </a:lnTo>
                <a:lnTo>
                  <a:pt x="11974287" y="1976099"/>
                </a:lnTo>
                <a:lnTo>
                  <a:pt x="11985420" y="1774529"/>
                </a:lnTo>
                <a:cubicBezTo>
                  <a:pt x="11969805" y="1708779"/>
                  <a:pt x="11936215" y="1647083"/>
                  <a:pt x="11888702" y="1597262"/>
                </a:cubicBezTo>
                <a:cubicBezTo>
                  <a:pt x="11821799" y="1527119"/>
                  <a:pt x="11736822" y="1481735"/>
                  <a:pt x="11641945" y="1462522"/>
                </a:cubicBezTo>
                <a:cubicBezTo>
                  <a:pt x="11607535" y="1455557"/>
                  <a:pt x="11573167" y="1451571"/>
                  <a:pt x="11539085" y="1450391"/>
                </a:cubicBezTo>
                <a:close/>
                <a:moveTo>
                  <a:pt x="9817016" y="1450256"/>
                </a:moveTo>
                <a:cubicBezTo>
                  <a:pt x="9774571" y="1451649"/>
                  <a:pt x="9731975" y="1457492"/>
                  <a:pt x="9689763" y="1468018"/>
                </a:cubicBezTo>
                <a:cubicBezTo>
                  <a:pt x="9487542" y="1518445"/>
                  <a:pt x="9326825" y="1701543"/>
                  <a:pt x="9365048" y="1920443"/>
                </a:cubicBezTo>
                <a:cubicBezTo>
                  <a:pt x="9368632" y="1941119"/>
                  <a:pt x="9374237" y="1960684"/>
                  <a:pt x="9381559" y="1979191"/>
                </a:cubicBezTo>
                <a:lnTo>
                  <a:pt x="9421498" y="2049233"/>
                </a:lnTo>
                <a:cubicBezTo>
                  <a:pt x="9444775" y="2079084"/>
                  <a:pt x="9474010" y="2104348"/>
                  <a:pt x="9508394" y="2124367"/>
                </a:cubicBezTo>
                <a:lnTo>
                  <a:pt x="9508446" y="2124367"/>
                </a:lnTo>
                <a:cubicBezTo>
                  <a:pt x="9575600" y="2163447"/>
                  <a:pt x="9651743" y="2181501"/>
                  <a:pt x="9727280" y="2162288"/>
                </a:cubicBezTo>
                <a:cubicBezTo>
                  <a:pt x="9845279" y="2132284"/>
                  <a:pt x="9908444" y="2003093"/>
                  <a:pt x="9856538" y="1889432"/>
                </a:cubicBezTo>
                <a:cubicBezTo>
                  <a:pt x="9853812" y="1937790"/>
                  <a:pt x="9827759" y="1978535"/>
                  <a:pt x="9785092" y="2003395"/>
                </a:cubicBezTo>
                <a:cubicBezTo>
                  <a:pt x="9733642" y="2033398"/>
                  <a:pt x="9672495" y="2029617"/>
                  <a:pt x="9620539" y="1996386"/>
                </a:cubicBezTo>
                <a:cubicBezTo>
                  <a:pt x="9576812" y="1968399"/>
                  <a:pt x="9548334" y="1917619"/>
                  <a:pt x="9546012" y="1857965"/>
                </a:cubicBezTo>
                <a:cubicBezTo>
                  <a:pt x="9542881" y="1778646"/>
                  <a:pt x="9585295" y="1707444"/>
                  <a:pt x="9654672" y="1668212"/>
                </a:cubicBezTo>
                <a:cubicBezTo>
                  <a:pt x="9819478" y="1575023"/>
                  <a:pt x="10026093" y="1675977"/>
                  <a:pt x="10076231" y="1854485"/>
                </a:cubicBezTo>
                <a:cubicBezTo>
                  <a:pt x="10128339" y="2040205"/>
                  <a:pt x="10039170" y="2229355"/>
                  <a:pt x="9869718" y="2312406"/>
                </a:cubicBezTo>
                <a:lnTo>
                  <a:pt x="9925158" y="2311954"/>
                </a:lnTo>
                <a:cubicBezTo>
                  <a:pt x="10127683" y="2310239"/>
                  <a:pt x="10358634" y="2240600"/>
                  <a:pt x="10452248" y="2043231"/>
                </a:cubicBezTo>
                <a:lnTo>
                  <a:pt x="10331014" y="2043231"/>
                </a:lnTo>
                <a:cubicBezTo>
                  <a:pt x="10290318" y="2043231"/>
                  <a:pt x="10257348" y="2009547"/>
                  <a:pt x="10257348" y="1968046"/>
                </a:cubicBezTo>
                <a:lnTo>
                  <a:pt x="10257348" y="1949943"/>
                </a:lnTo>
                <a:cubicBezTo>
                  <a:pt x="10257348" y="1908392"/>
                  <a:pt x="10290318" y="1874757"/>
                  <a:pt x="10331014" y="1874757"/>
                </a:cubicBezTo>
                <a:lnTo>
                  <a:pt x="10447703" y="1874757"/>
                </a:lnTo>
                <a:cubicBezTo>
                  <a:pt x="10405946" y="1737951"/>
                  <a:pt x="10296024" y="1624492"/>
                  <a:pt x="10180447" y="1551525"/>
                </a:cubicBezTo>
                <a:cubicBezTo>
                  <a:pt x="10070323" y="1481937"/>
                  <a:pt x="9944352" y="1446075"/>
                  <a:pt x="9817016" y="1450256"/>
                </a:cubicBezTo>
                <a:close/>
                <a:moveTo>
                  <a:pt x="11451187" y="804712"/>
                </a:moveTo>
                <a:cubicBezTo>
                  <a:pt x="11466030" y="828161"/>
                  <a:pt x="11464111" y="857861"/>
                  <a:pt x="11446744" y="880806"/>
                </a:cubicBezTo>
                <a:cubicBezTo>
                  <a:pt x="11428314" y="905162"/>
                  <a:pt x="11399180" y="916708"/>
                  <a:pt x="11370751" y="913482"/>
                </a:cubicBezTo>
                <a:cubicBezTo>
                  <a:pt x="11341366" y="910153"/>
                  <a:pt x="11314807" y="892101"/>
                  <a:pt x="11300770" y="862804"/>
                </a:cubicBezTo>
                <a:cubicBezTo>
                  <a:pt x="11295165" y="851103"/>
                  <a:pt x="11291630" y="838850"/>
                  <a:pt x="11289965" y="826344"/>
                </a:cubicBezTo>
                <a:cubicBezTo>
                  <a:pt x="11286430" y="835471"/>
                  <a:pt x="11282693" y="845859"/>
                  <a:pt x="11278704" y="857912"/>
                </a:cubicBezTo>
                <a:cubicBezTo>
                  <a:pt x="11259719" y="915296"/>
                  <a:pt x="11155302" y="1072878"/>
                  <a:pt x="11071030" y="1195012"/>
                </a:cubicBezTo>
                <a:lnTo>
                  <a:pt x="11051591" y="1223150"/>
                </a:lnTo>
                <a:cubicBezTo>
                  <a:pt x="11012510" y="1279627"/>
                  <a:pt x="10974791" y="1334238"/>
                  <a:pt x="10938740" y="1390009"/>
                </a:cubicBezTo>
                <a:cubicBezTo>
                  <a:pt x="10958532" y="1370645"/>
                  <a:pt x="10980295" y="1351232"/>
                  <a:pt x="11004986" y="1331113"/>
                </a:cubicBezTo>
                <a:cubicBezTo>
                  <a:pt x="11072594" y="1275896"/>
                  <a:pt x="11145405" y="1233436"/>
                  <a:pt x="11222456" y="1193196"/>
                </a:cubicBezTo>
                <a:cubicBezTo>
                  <a:pt x="11312029" y="1146452"/>
                  <a:pt x="11420992" y="1099555"/>
                  <a:pt x="11483602" y="1019125"/>
                </a:cubicBezTo>
                <a:cubicBezTo>
                  <a:pt x="11516473" y="976917"/>
                  <a:pt x="11531872" y="923517"/>
                  <a:pt x="11519754" y="871931"/>
                </a:cubicBezTo>
                <a:cubicBezTo>
                  <a:pt x="11511372" y="836278"/>
                  <a:pt x="11486380" y="809150"/>
                  <a:pt x="11451187" y="804712"/>
                </a:cubicBezTo>
                <a:close/>
                <a:moveTo>
                  <a:pt x="9903446" y="804561"/>
                </a:moveTo>
                <a:cubicBezTo>
                  <a:pt x="9871535" y="807940"/>
                  <a:pt x="9849470" y="831085"/>
                  <a:pt x="9839322" y="861089"/>
                </a:cubicBezTo>
                <a:cubicBezTo>
                  <a:pt x="9826244" y="899918"/>
                  <a:pt x="9831445" y="942224"/>
                  <a:pt x="9848965" y="979943"/>
                </a:cubicBezTo>
                <a:lnTo>
                  <a:pt x="9848915" y="979943"/>
                </a:lnTo>
                <a:cubicBezTo>
                  <a:pt x="9891025" y="1070558"/>
                  <a:pt x="10005996" y="1129356"/>
                  <a:pt x="10092692" y="1172571"/>
                </a:cubicBezTo>
                <a:cubicBezTo>
                  <a:pt x="10228616" y="1240345"/>
                  <a:pt x="10326522" y="1301561"/>
                  <a:pt x="10411954" y="1385471"/>
                </a:cubicBezTo>
                <a:lnTo>
                  <a:pt x="10240987" y="1130516"/>
                </a:lnTo>
                <a:cubicBezTo>
                  <a:pt x="10230989" y="1115641"/>
                  <a:pt x="10220840" y="1100865"/>
                  <a:pt x="10210743" y="1086091"/>
                </a:cubicBezTo>
                <a:cubicBezTo>
                  <a:pt x="10164289" y="1018318"/>
                  <a:pt x="10116322" y="948224"/>
                  <a:pt x="10083350" y="869056"/>
                </a:cubicBezTo>
                <a:lnTo>
                  <a:pt x="10078503" y="857357"/>
                </a:lnTo>
                <a:cubicBezTo>
                  <a:pt x="10074161" y="846868"/>
                  <a:pt x="10069970" y="836784"/>
                  <a:pt x="10065778" y="826900"/>
                </a:cubicBezTo>
                <a:cubicBezTo>
                  <a:pt x="10062448" y="857559"/>
                  <a:pt x="10047804" y="884789"/>
                  <a:pt x="10021448" y="900068"/>
                </a:cubicBezTo>
                <a:cubicBezTo>
                  <a:pt x="9993323" y="916355"/>
                  <a:pt x="9963281" y="917868"/>
                  <a:pt x="9936922" y="904555"/>
                </a:cubicBezTo>
                <a:cubicBezTo>
                  <a:pt x="9899154" y="885545"/>
                  <a:pt x="9885371" y="843035"/>
                  <a:pt x="9903446" y="804561"/>
                </a:cubicBezTo>
                <a:close/>
                <a:moveTo>
                  <a:pt x="11151464" y="490506"/>
                </a:moveTo>
                <a:cubicBezTo>
                  <a:pt x="11147728" y="500086"/>
                  <a:pt x="11142274" y="509517"/>
                  <a:pt x="11134498" y="518392"/>
                </a:cubicBezTo>
                <a:cubicBezTo>
                  <a:pt x="11103445" y="553842"/>
                  <a:pt x="11058609" y="566599"/>
                  <a:pt x="11014630" y="552630"/>
                </a:cubicBezTo>
                <a:cubicBezTo>
                  <a:pt x="10997714" y="547235"/>
                  <a:pt x="10982416" y="537605"/>
                  <a:pt x="10969894" y="524947"/>
                </a:cubicBezTo>
                <a:lnTo>
                  <a:pt x="10969894" y="524998"/>
                </a:lnTo>
                <a:cubicBezTo>
                  <a:pt x="10977872" y="720097"/>
                  <a:pt x="10949040" y="939702"/>
                  <a:pt x="10883704" y="1181648"/>
                </a:cubicBezTo>
                <a:lnTo>
                  <a:pt x="10903446" y="1151089"/>
                </a:lnTo>
                <a:cubicBezTo>
                  <a:pt x="10923038" y="1120784"/>
                  <a:pt x="10942830" y="1091334"/>
                  <a:pt x="10961966" y="1062895"/>
                </a:cubicBezTo>
                <a:cubicBezTo>
                  <a:pt x="11033615" y="956344"/>
                  <a:pt x="11101326" y="855743"/>
                  <a:pt x="11147272" y="727106"/>
                </a:cubicBezTo>
                <a:cubicBezTo>
                  <a:pt x="11167974" y="669216"/>
                  <a:pt x="11187971" y="561557"/>
                  <a:pt x="11158381" y="502154"/>
                </a:cubicBezTo>
                <a:cubicBezTo>
                  <a:pt x="11156261" y="497919"/>
                  <a:pt x="11153989" y="494035"/>
                  <a:pt x="11151464" y="490506"/>
                </a:cubicBezTo>
                <a:close/>
                <a:moveTo>
                  <a:pt x="10203774" y="487985"/>
                </a:moveTo>
                <a:cubicBezTo>
                  <a:pt x="10194131" y="501246"/>
                  <a:pt x="10189232" y="517434"/>
                  <a:pt x="10186809" y="531553"/>
                </a:cubicBezTo>
                <a:lnTo>
                  <a:pt x="10186760" y="531553"/>
                </a:lnTo>
                <a:cubicBezTo>
                  <a:pt x="10156111" y="708600"/>
                  <a:pt x="10299458" y="922912"/>
                  <a:pt x="10404077" y="1079384"/>
                </a:cubicBezTo>
                <a:cubicBezTo>
                  <a:pt x="10417156" y="1098950"/>
                  <a:pt x="10429525" y="1117406"/>
                  <a:pt x="10441189" y="1135257"/>
                </a:cubicBezTo>
                <a:lnTo>
                  <a:pt x="10473909" y="1185279"/>
                </a:lnTo>
                <a:cubicBezTo>
                  <a:pt x="10406250" y="937787"/>
                  <a:pt x="10376610" y="719845"/>
                  <a:pt x="10384334" y="526610"/>
                </a:cubicBezTo>
                <a:cubicBezTo>
                  <a:pt x="10374943" y="535586"/>
                  <a:pt x="10363834" y="543050"/>
                  <a:pt x="10351312" y="548698"/>
                </a:cubicBezTo>
                <a:cubicBezTo>
                  <a:pt x="10312384" y="566197"/>
                  <a:pt x="10268303" y="560347"/>
                  <a:pt x="10236292" y="533419"/>
                </a:cubicBezTo>
                <a:cubicBezTo>
                  <a:pt x="10221598" y="521015"/>
                  <a:pt x="10210590" y="505432"/>
                  <a:pt x="10203774" y="487985"/>
                </a:cubicBezTo>
                <a:close/>
                <a:moveTo>
                  <a:pt x="10678502" y="212959"/>
                </a:moveTo>
                <a:cubicBezTo>
                  <a:pt x="10652853" y="212959"/>
                  <a:pt x="10617508" y="276396"/>
                  <a:pt x="10598019" y="357431"/>
                </a:cubicBezTo>
                <a:cubicBezTo>
                  <a:pt x="10571258" y="468622"/>
                  <a:pt x="10563683" y="586013"/>
                  <a:pt x="10574085" y="726955"/>
                </a:cubicBezTo>
                <a:cubicBezTo>
                  <a:pt x="10585497" y="869006"/>
                  <a:pt x="10610842" y="1013276"/>
                  <a:pt x="10656287" y="1194356"/>
                </a:cubicBezTo>
                <a:lnTo>
                  <a:pt x="10678351" y="1272567"/>
                </a:lnTo>
                <a:cubicBezTo>
                  <a:pt x="10700215" y="1191935"/>
                  <a:pt x="10719302" y="1113976"/>
                  <a:pt x="10736972" y="1033395"/>
                </a:cubicBezTo>
                <a:cubicBezTo>
                  <a:pt x="10813064" y="650558"/>
                  <a:pt x="10784941" y="460754"/>
                  <a:pt x="10751919" y="338168"/>
                </a:cubicBezTo>
                <a:cubicBezTo>
                  <a:pt x="10733640" y="270295"/>
                  <a:pt x="10700013" y="212959"/>
                  <a:pt x="10678502" y="212959"/>
                </a:cubicBezTo>
                <a:close/>
                <a:moveTo>
                  <a:pt x="10683389" y="79"/>
                </a:moveTo>
                <a:cubicBezTo>
                  <a:pt x="10719655" y="1131"/>
                  <a:pt x="10755656" y="12742"/>
                  <a:pt x="10787465" y="34803"/>
                </a:cubicBezTo>
                <a:cubicBezTo>
                  <a:pt x="10886582" y="103535"/>
                  <a:pt x="10929198" y="231718"/>
                  <a:pt x="10947525" y="327124"/>
                </a:cubicBezTo>
                <a:cubicBezTo>
                  <a:pt x="10949545" y="337664"/>
                  <a:pt x="10951464" y="348304"/>
                  <a:pt x="10953231" y="359045"/>
                </a:cubicBezTo>
                <a:cubicBezTo>
                  <a:pt x="10963734" y="339378"/>
                  <a:pt x="10978376" y="321326"/>
                  <a:pt x="10996806" y="305845"/>
                </a:cubicBezTo>
                <a:cubicBezTo>
                  <a:pt x="11056438" y="255823"/>
                  <a:pt x="11135862" y="242207"/>
                  <a:pt x="11214831" y="268530"/>
                </a:cubicBezTo>
                <a:cubicBezTo>
                  <a:pt x="11351464" y="314014"/>
                  <a:pt x="11391808" y="471142"/>
                  <a:pt x="11371459" y="597812"/>
                </a:cubicBezTo>
                <a:cubicBezTo>
                  <a:pt x="11364794" y="639264"/>
                  <a:pt x="11358685" y="668562"/>
                  <a:pt x="11352373" y="691001"/>
                </a:cubicBezTo>
                <a:cubicBezTo>
                  <a:pt x="11383981" y="666998"/>
                  <a:pt x="11423012" y="654290"/>
                  <a:pt x="11464212" y="653887"/>
                </a:cubicBezTo>
                <a:cubicBezTo>
                  <a:pt x="11585697" y="652777"/>
                  <a:pt x="11684662" y="741780"/>
                  <a:pt x="11695620" y="866434"/>
                </a:cubicBezTo>
                <a:cubicBezTo>
                  <a:pt x="11704303" y="964866"/>
                  <a:pt x="11662344" y="1054474"/>
                  <a:pt x="11590342" y="1119271"/>
                </a:cubicBezTo>
                <a:cubicBezTo>
                  <a:pt x="11539043" y="1165461"/>
                  <a:pt x="11481382" y="1197734"/>
                  <a:pt x="11418165" y="1225368"/>
                </a:cubicBezTo>
                <a:cubicBezTo>
                  <a:pt x="11370852" y="1246043"/>
                  <a:pt x="11324450" y="1260464"/>
                  <a:pt x="11279160" y="1285578"/>
                </a:cubicBezTo>
                <a:cubicBezTo>
                  <a:pt x="11399180" y="1250582"/>
                  <a:pt x="11513291" y="1231973"/>
                  <a:pt x="11635534" y="1245236"/>
                </a:cubicBezTo>
                <a:cubicBezTo>
                  <a:pt x="11776053" y="1260464"/>
                  <a:pt x="11907536" y="1314774"/>
                  <a:pt x="12011550" y="1411743"/>
                </a:cubicBezTo>
                <a:lnTo>
                  <a:pt x="12011499" y="1411743"/>
                </a:lnTo>
                <a:cubicBezTo>
                  <a:pt x="12143182" y="1534531"/>
                  <a:pt x="12208268" y="1707242"/>
                  <a:pt x="12188524" y="1887667"/>
                </a:cubicBezTo>
                <a:cubicBezTo>
                  <a:pt x="12178629" y="1978283"/>
                  <a:pt x="12150656" y="2058612"/>
                  <a:pt x="12095921" y="2132284"/>
                </a:cubicBezTo>
                <a:cubicBezTo>
                  <a:pt x="12015841" y="2240096"/>
                  <a:pt x="11899810" y="2315585"/>
                  <a:pt x="11767924" y="2343167"/>
                </a:cubicBezTo>
                <a:lnTo>
                  <a:pt x="11767623" y="2354472"/>
                </a:lnTo>
                <a:lnTo>
                  <a:pt x="12217400" y="2354472"/>
                </a:lnTo>
                <a:lnTo>
                  <a:pt x="12217400" y="2571749"/>
                </a:lnTo>
                <a:lnTo>
                  <a:pt x="11765601" y="2571749"/>
                </a:lnTo>
                <a:lnTo>
                  <a:pt x="9588931" y="2571749"/>
                </a:lnTo>
                <a:lnTo>
                  <a:pt x="0" y="2571749"/>
                </a:lnTo>
                <a:lnTo>
                  <a:pt x="0" y="2354472"/>
                </a:lnTo>
                <a:lnTo>
                  <a:pt x="9588588" y="2354472"/>
                </a:lnTo>
                <a:lnTo>
                  <a:pt x="9588475" y="2344226"/>
                </a:lnTo>
                <a:cubicBezTo>
                  <a:pt x="9463760" y="2315533"/>
                  <a:pt x="9350658" y="2247811"/>
                  <a:pt x="9269566" y="2145142"/>
                </a:cubicBezTo>
                <a:cubicBezTo>
                  <a:pt x="9210592" y="2070463"/>
                  <a:pt x="9177368" y="1986047"/>
                  <a:pt x="9166410" y="1890540"/>
                </a:cubicBezTo>
                <a:cubicBezTo>
                  <a:pt x="9132631" y="1596606"/>
                  <a:pt x="9323039" y="1348811"/>
                  <a:pt x="9594334" y="1270096"/>
                </a:cubicBezTo>
                <a:cubicBezTo>
                  <a:pt x="9705416" y="1237924"/>
                  <a:pt x="9820235" y="1228192"/>
                  <a:pt x="9933288" y="1252598"/>
                </a:cubicBezTo>
                <a:lnTo>
                  <a:pt x="10077594" y="1283762"/>
                </a:lnTo>
                <a:cubicBezTo>
                  <a:pt x="9945455" y="1223451"/>
                  <a:pt x="9805744" y="1189565"/>
                  <a:pt x="9714454" y="1062088"/>
                </a:cubicBezTo>
                <a:cubicBezTo>
                  <a:pt x="9669214" y="998853"/>
                  <a:pt x="9650581" y="918423"/>
                  <a:pt x="9664113" y="842028"/>
                </a:cubicBezTo>
                <a:cubicBezTo>
                  <a:pt x="9683352" y="733560"/>
                  <a:pt x="9769289" y="660645"/>
                  <a:pt x="9875575" y="654643"/>
                </a:cubicBezTo>
                <a:cubicBezTo>
                  <a:pt x="9922432" y="652022"/>
                  <a:pt x="9966814" y="663317"/>
                  <a:pt x="10002564" y="690345"/>
                </a:cubicBezTo>
                <a:cubicBezTo>
                  <a:pt x="9987415" y="642693"/>
                  <a:pt x="9982619" y="591610"/>
                  <a:pt x="9979488" y="545320"/>
                </a:cubicBezTo>
                <a:cubicBezTo>
                  <a:pt x="9975702" y="489397"/>
                  <a:pt x="9987212" y="432112"/>
                  <a:pt x="10011802" y="384006"/>
                </a:cubicBezTo>
                <a:cubicBezTo>
                  <a:pt x="10039826" y="329192"/>
                  <a:pt x="10082442" y="290111"/>
                  <a:pt x="10135054" y="271102"/>
                </a:cubicBezTo>
                <a:cubicBezTo>
                  <a:pt x="10211500" y="243468"/>
                  <a:pt x="10286985" y="252948"/>
                  <a:pt x="10347728" y="297878"/>
                </a:cubicBezTo>
                <a:cubicBezTo>
                  <a:pt x="10370904" y="315023"/>
                  <a:pt x="10389031" y="335747"/>
                  <a:pt x="10401402" y="358894"/>
                </a:cubicBezTo>
                <a:cubicBezTo>
                  <a:pt x="10401755" y="356826"/>
                  <a:pt x="10402108" y="354708"/>
                  <a:pt x="10402461" y="352591"/>
                </a:cubicBezTo>
                <a:cubicBezTo>
                  <a:pt x="10418214" y="262126"/>
                  <a:pt x="10461891" y="99803"/>
                  <a:pt x="10577721" y="28702"/>
                </a:cubicBezTo>
                <a:cubicBezTo>
                  <a:pt x="10610592" y="8532"/>
                  <a:pt x="10647123" y="-974"/>
                  <a:pt x="10683389" y="79"/>
                </a:cubicBezTo>
                <a:close/>
              </a:path>
            </a:pathLst>
          </a:custGeom>
          <a:solidFill>
            <a:schemeClr val="tx1">
              <a:alpha val="10000"/>
            </a:schemeClr>
          </a:solidFill>
          <a:ln w="2746" cap="flat">
            <a:noFill/>
            <a:prstDash val="solid"/>
            <a:miter/>
          </a:ln>
        </p:spPr>
        <p:txBody>
          <a:bodyPr/>
          <a:lstStyle/>
          <a:p>
            <a:endParaRPr lang="en-US" sz="2160"/>
          </a:p>
        </p:txBody>
      </p:sp>
      <p:sp>
        <p:nvSpPr>
          <p:cNvPr id="5" name="Text Placeholder 13">
            <a:extLst>
              <a:ext uri="{FF2B5EF4-FFF2-40B4-BE49-F238E27FC236}">
                <a16:creationId xmlns:a16="http://schemas.microsoft.com/office/drawing/2014/main" id="{1C709CC1-C87F-261B-E4D3-85B606B4C49D}"/>
              </a:ext>
            </a:extLst>
          </p:cNvPr>
          <p:cNvSpPr>
            <a:spLocks noGrp="1"/>
          </p:cNvSpPr>
          <p:nvPr>
            <p:ph type="body" sz="quarter" idx="10" hasCustomPrompt="1"/>
          </p:nvPr>
        </p:nvSpPr>
        <p:spPr>
          <a:xfrm>
            <a:off x="638176" y="986791"/>
            <a:ext cx="7886700" cy="3840480"/>
          </a:xfrm>
          <a:noFill/>
        </p:spPr>
        <p:txBody>
          <a:bodyPr wrap="square" rtlCol="0">
            <a:normAutofit/>
          </a:bodyPr>
          <a:lstStyle>
            <a:lvl1pPr>
              <a:buNone/>
              <a:defRPr lang="en-US" sz="2880" b="0" i="0" smtClean="0">
                <a:solidFill>
                  <a:schemeClr val="tx1"/>
                </a:solidFill>
                <a:latin typeface="Cambria" panose="02040503050406030204" pitchFamily="18" charset="0"/>
                <a:cs typeface="MerriweatherLight"/>
              </a:defRPr>
            </a:lvl1pPr>
            <a:lvl2pPr>
              <a:defRPr lang="en-US" sz="2160" smtClean="0">
                <a:latin typeface="+mn-lt"/>
                <a:cs typeface="+mn-cs"/>
              </a:defRPr>
            </a:lvl2pPr>
            <a:lvl3pPr>
              <a:defRPr lang="en-US" sz="2160" smtClean="0">
                <a:latin typeface="+mn-lt"/>
                <a:cs typeface="+mn-cs"/>
              </a:defRPr>
            </a:lvl3pPr>
            <a:lvl4pPr>
              <a:defRPr lang="en-US" smtClean="0">
                <a:latin typeface="+mn-lt"/>
                <a:cs typeface="+mn-cs"/>
              </a:defRPr>
            </a:lvl4pPr>
            <a:lvl5pPr>
              <a:defRPr lang="en-US" sz="2160">
                <a:latin typeface="+mn-lt"/>
                <a:cs typeface="+mn-cs"/>
              </a:defRPr>
            </a:lvl5pPr>
          </a:lstStyle>
          <a:p>
            <a:r>
              <a:rPr lang="en-US" sz="2880" b="0" i="0" dirty="0">
                <a:latin typeface="MerriweatherLight" panose="02000000000000000000" pitchFamily="2" charset="77"/>
                <a:cs typeface="MerriweatherLight" panose="02000000000000000000" pitchFamily="2" charset="77"/>
              </a:rPr>
              <a:t>“</a:t>
            </a:r>
            <a:r>
              <a:rPr lang="en-US" sz="2880" b="0" i="0" dirty="0">
                <a:effectLst/>
                <a:latin typeface="MerriweatherLight" panose="02000000000000000000" pitchFamily="2" charset="77"/>
                <a:cs typeface="MerriweatherLight" panose="02000000000000000000" pitchFamily="2" charset="77"/>
              </a:rPr>
              <a:t>Pullquote or callout </a:t>
            </a:r>
            <a:r>
              <a:rPr lang="en-US" sz="2880" b="0" i="0" dirty="0" err="1">
                <a:effectLst/>
                <a:latin typeface="MerriweatherLight" panose="02000000000000000000" pitchFamily="2" charset="77"/>
                <a:cs typeface="MerriweatherLight" panose="02000000000000000000" pitchFamily="2" charset="77"/>
              </a:rPr>
              <a:t>dapibus</a:t>
            </a:r>
            <a:r>
              <a:rPr lang="en-US" sz="2880" b="0" i="0" dirty="0">
                <a:effectLst/>
                <a:latin typeface="MerriweatherLight" panose="02000000000000000000" pitchFamily="2" charset="77"/>
                <a:cs typeface="MerriweatherLight" panose="02000000000000000000" pitchFamily="2" charset="77"/>
              </a:rPr>
              <a:t> ac </a:t>
            </a:r>
            <a:r>
              <a:rPr lang="en-US" sz="2880" b="0" i="0" dirty="0" err="1">
                <a:effectLst/>
                <a:latin typeface="MerriweatherLight" panose="02000000000000000000" pitchFamily="2" charset="77"/>
                <a:cs typeface="MerriweatherLight" panose="02000000000000000000" pitchFamily="2" charset="77"/>
              </a:rPr>
              <a:t>facilisis</a:t>
            </a:r>
            <a:r>
              <a:rPr lang="en-US" sz="2880" b="0" i="0" dirty="0">
                <a:effectLst/>
                <a:latin typeface="MerriweatherLight" panose="02000000000000000000" pitchFamily="2" charset="77"/>
                <a:cs typeface="MerriweatherLight" panose="02000000000000000000" pitchFamily="2" charset="77"/>
              </a:rPr>
              <a:t> in, </a:t>
            </a:r>
            <a:r>
              <a:rPr lang="en-US" sz="2880" b="0" i="0" dirty="0" err="1">
                <a:effectLst/>
                <a:latin typeface="MerriweatherLight" panose="02000000000000000000" pitchFamily="2" charset="77"/>
                <a:cs typeface="MerriweatherLight" panose="02000000000000000000" pitchFamily="2" charset="77"/>
              </a:rPr>
              <a:t>egestas</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eget</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quam</a:t>
            </a:r>
            <a:r>
              <a:rPr lang="en-US" sz="2880" b="0" i="0" dirty="0">
                <a:effectLst/>
                <a:latin typeface="MerriweatherLight" panose="02000000000000000000" pitchFamily="2" charset="77"/>
                <a:cs typeface="MerriweatherLight" panose="02000000000000000000" pitchFamily="2" charset="77"/>
              </a:rPr>
              <a:t>. work </a:t>
            </a:r>
            <a:r>
              <a:rPr lang="en-US" sz="2880" b="0" i="0" dirty="0" err="1">
                <a:effectLst/>
                <a:latin typeface="MerriweatherLight" panose="02000000000000000000" pitchFamily="2" charset="77"/>
                <a:cs typeface="MerriweatherLight" panose="02000000000000000000" pitchFamily="2" charset="77"/>
              </a:rPr>
              <a:t>curabitur</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blandit</a:t>
            </a:r>
            <a:r>
              <a:rPr lang="en-US" sz="2880" b="0" i="0" dirty="0">
                <a:effectLst/>
                <a:latin typeface="MerriweatherLight" panose="02000000000000000000" pitchFamily="2" charset="77"/>
                <a:cs typeface="MerriweatherLight" panose="02000000000000000000" pitchFamily="2" charset="77"/>
              </a:rPr>
              <a:t> tempus </a:t>
            </a:r>
            <a:r>
              <a:rPr lang="en-US" sz="2880" b="0" i="0" dirty="0" err="1">
                <a:effectLst/>
                <a:latin typeface="MerriweatherLight" panose="02000000000000000000" pitchFamily="2" charset="77"/>
                <a:cs typeface="MerriweatherLight" panose="02000000000000000000" pitchFamily="2" charset="77"/>
              </a:rPr>
              <a:t>porttitor</a:t>
            </a:r>
            <a:r>
              <a:rPr lang="en-US" sz="2880" b="0" i="0" dirty="0">
                <a:effectLst/>
                <a:latin typeface="MerriweatherLight" panose="02000000000000000000" pitchFamily="2" charset="77"/>
                <a:cs typeface="MerriweatherLight" panose="02000000000000000000" pitchFamily="2" charset="77"/>
              </a:rPr>
              <a:t>. Lorem ipsum dolor sit </a:t>
            </a:r>
            <a:r>
              <a:rPr lang="en-US" sz="2880" b="0" i="0" dirty="0" err="1">
                <a:effectLst/>
                <a:latin typeface="MerriweatherLight" panose="02000000000000000000" pitchFamily="2" charset="77"/>
                <a:cs typeface="MerriweatherLight" panose="02000000000000000000" pitchFamily="2" charset="77"/>
              </a:rPr>
              <a:t>amet</a:t>
            </a:r>
            <a:r>
              <a:rPr lang="en-US" sz="2880" b="0" i="0" dirty="0">
                <a:effectLst/>
                <a:latin typeface="MerriweatherLight" panose="02000000000000000000" pitchFamily="2" charset="77"/>
                <a:cs typeface="MerriweatherLight" panose="02000000000000000000" pitchFamily="2" charset="77"/>
              </a:rPr>
              <a:t>. Pullquote or callout </a:t>
            </a:r>
            <a:r>
              <a:rPr lang="en-US" sz="2880" b="0" i="0" dirty="0" err="1">
                <a:effectLst/>
                <a:latin typeface="MerriweatherLight" panose="02000000000000000000" pitchFamily="2" charset="77"/>
                <a:cs typeface="MerriweatherLight" panose="02000000000000000000" pitchFamily="2" charset="77"/>
              </a:rPr>
              <a:t>dapibus</a:t>
            </a:r>
            <a:r>
              <a:rPr lang="en-US" sz="2880" b="0" i="0" dirty="0">
                <a:effectLst/>
                <a:latin typeface="MerriweatherLight" panose="02000000000000000000" pitchFamily="2" charset="77"/>
                <a:cs typeface="MerriweatherLight" panose="02000000000000000000" pitchFamily="2" charset="77"/>
              </a:rPr>
              <a:t> ac </a:t>
            </a:r>
            <a:r>
              <a:rPr lang="en-US" sz="2880" b="0" i="0" dirty="0" err="1">
                <a:effectLst/>
                <a:latin typeface="MerriweatherLight" panose="02000000000000000000" pitchFamily="2" charset="77"/>
                <a:cs typeface="MerriweatherLight" panose="02000000000000000000" pitchFamily="2" charset="77"/>
              </a:rPr>
              <a:t>facilisis</a:t>
            </a:r>
            <a:r>
              <a:rPr lang="en-US" sz="2880" b="0" i="0" dirty="0">
                <a:effectLst/>
                <a:latin typeface="MerriweatherLight" panose="02000000000000000000" pitchFamily="2" charset="77"/>
                <a:cs typeface="MerriweatherLight" panose="02000000000000000000" pitchFamily="2" charset="77"/>
              </a:rPr>
              <a:t> in, </a:t>
            </a:r>
            <a:r>
              <a:rPr lang="en-US" sz="2880" b="0" i="0" dirty="0" err="1">
                <a:effectLst/>
                <a:latin typeface="MerriweatherLight" panose="02000000000000000000" pitchFamily="2" charset="77"/>
                <a:cs typeface="MerriweatherLight" panose="02000000000000000000" pitchFamily="2" charset="77"/>
              </a:rPr>
              <a:t>egestas</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eget</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quam</a:t>
            </a:r>
            <a:r>
              <a:rPr lang="en-US" sz="2880" b="0" i="0" dirty="0">
                <a:effectLst/>
                <a:latin typeface="MerriweatherLight" panose="02000000000000000000" pitchFamily="2" charset="77"/>
                <a:cs typeface="MerriweatherLight" panose="02000000000000000000" pitchFamily="2" charset="77"/>
              </a:rPr>
              <a:t>. work </a:t>
            </a:r>
            <a:r>
              <a:rPr lang="en-US" sz="2880" b="0" i="0" dirty="0" err="1">
                <a:effectLst/>
                <a:latin typeface="MerriweatherLight" panose="02000000000000000000" pitchFamily="2" charset="77"/>
                <a:cs typeface="MerriweatherLight" panose="02000000000000000000" pitchFamily="2" charset="77"/>
              </a:rPr>
              <a:t>curabitur</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blandit</a:t>
            </a:r>
            <a:r>
              <a:rPr lang="en-US" sz="2880" b="0" i="0" dirty="0">
                <a:effectLst/>
                <a:latin typeface="MerriweatherLight" panose="02000000000000000000" pitchFamily="2" charset="77"/>
                <a:cs typeface="MerriweatherLight" panose="02000000000000000000" pitchFamily="2" charset="77"/>
              </a:rPr>
              <a:t> tempus </a:t>
            </a:r>
            <a:r>
              <a:rPr lang="en-US" sz="2880" b="0" i="0" dirty="0" err="1">
                <a:effectLst/>
                <a:latin typeface="MerriweatherLight" panose="02000000000000000000" pitchFamily="2" charset="77"/>
                <a:cs typeface="MerriweatherLight" panose="02000000000000000000" pitchFamily="2" charset="77"/>
              </a:rPr>
              <a:t>porttitor</a:t>
            </a:r>
            <a:r>
              <a:rPr lang="en-US" sz="2880" b="0" i="0" dirty="0">
                <a:effectLst/>
                <a:latin typeface="MerriweatherLight" panose="02000000000000000000" pitchFamily="2" charset="77"/>
                <a:cs typeface="MerriweatherLight" panose="02000000000000000000" pitchFamily="2" charset="77"/>
              </a:rPr>
              <a:t>. Lorem ipsum dolor sit </a:t>
            </a:r>
            <a:r>
              <a:rPr lang="en-US" sz="2880" b="0" i="0" dirty="0" err="1">
                <a:effectLst/>
                <a:latin typeface="MerriweatherLight" panose="02000000000000000000" pitchFamily="2" charset="77"/>
                <a:cs typeface="MerriweatherLight" panose="02000000000000000000" pitchFamily="2" charset="77"/>
              </a:rPr>
              <a:t>amet</a:t>
            </a:r>
            <a:r>
              <a:rPr lang="en-US" sz="2880" b="0" i="0" dirty="0">
                <a:solidFill>
                  <a:schemeClr val="tx1"/>
                </a:solidFill>
                <a:effectLst/>
                <a:latin typeface="MerriweatherLight" panose="02000000000000000000" pitchFamily="2" charset="77"/>
                <a:cs typeface="MerriweatherLight" panose="02000000000000000000" pitchFamily="2" charset="77"/>
              </a:rPr>
              <a:t>.”</a:t>
            </a:r>
            <a:endParaRPr lang="en-US" sz="2880" b="0" i="0" dirty="0">
              <a:solidFill>
                <a:schemeClr val="tx1"/>
              </a:solidFill>
              <a:latin typeface="MerriweatherLight" panose="02000000000000000000" pitchFamily="2" charset="77"/>
              <a:cs typeface="MerriweatherLight" panose="02000000000000000000" pitchFamily="2" charset="77"/>
            </a:endParaRPr>
          </a:p>
        </p:txBody>
      </p:sp>
      <p:sp>
        <p:nvSpPr>
          <p:cNvPr id="12" name="Picture Placeholder 11">
            <a:extLst>
              <a:ext uri="{FF2B5EF4-FFF2-40B4-BE49-F238E27FC236}">
                <a16:creationId xmlns:a16="http://schemas.microsoft.com/office/drawing/2014/main" id="{C0DC55B5-7A60-85D4-2FAB-E4C0D20BB848}"/>
              </a:ext>
            </a:extLst>
          </p:cNvPr>
          <p:cNvSpPr>
            <a:spLocks noGrp="1" noChangeAspect="1"/>
          </p:cNvSpPr>
          <p:nvPr>
            <p:ph type="pic" sz="quarter" idx="12"/>
          </p:nvPr>
        </p:nvSpPr>
        <p:spPr>
          <a:xfrm>
            <a:off x="630935" y="5420563"/>
            <a:ext cx="1371600" cy="2194560"/>
          </a:xfrm>
          <a:prstGeom prst="ellipse">
            <a:avLst/>
          </a:prstGeom>
        </p:spPr>
        <p:txBody>
          <a:bodyPr/>
          <a:lstStyle>
            <a:lvl1pPr>
              <a:defRPr b="0" i="0"/>
            </a:lvl1pPr>
          </a:lstStyle>
          <a:p>
            <a:r>
              <a:rPr lang="en-US" dirty="0"/>
              <a:t>Click icon to add picture</a:t>
            </a:r>
          </a:p>
        </p:txBody>
      </p:sp>
      <p:sp>
        <p:nvSpPr>
          <p:cNvPr id="17" name="Text Placeholder 17">
            <a:extLst>
              <a:ext uri="{FF2B5EF4-FFF2-40B4-BE49-F238E27FC236}">
                <a16:creationId xmlns:a16="http://schemas.microsoft.com/office/drawing/2014/main" id="{74F33D97-4966-411A-B414-C3D30979EC5D}"/>
              </a:ext>
            </a:extLst>
          </p:cNvPr>
          <p:cNvSpPr>
            <a:spLocks noGrp="1"/>
          </p:cNvSpPr>
          <p:nvPr>
            <p:ph type="body" sz="quarter" idx="11" hasCustomPrompt="1"/>
          </p:nvPr>
        </p:nvSpPr>
        <p:spPr>
          <a:xfrm>
            <a:off x="2297430" y="5760720"/>
            <a:ext cx="4114800" cy="1481328"/>
          </a:xfrm>
          <a:prstGeom prst="rect">
            <a:avLst/>
          </a:prstGeom>
          <a:noFill/>
        </p:spPr>
        <p:txBody>
          <a:bodyPr vert="horz" wrap="square" lIns="91440" tIns="45720" rIns="91440" bIns="45720" rtlCol="0">
            <a:normAutofit/>
          </a:bodyPr>
          <a:lstStyle>
            <a:lvl1pPr marL="0" indent="0">
              <a:buNone/>
              <a:defRPr lang="en-US" sz="3360" b="0" i="0" smtClean="0">
                <a:solidFill>
                  <a:schemeClr val="tx1"/>
                </a:solidFill>
                <a:latin typeface="Calibri" panose="020F0502020204030204" pitchFamily="34" charset="0"/>
                <a:cs typeface="Calibri" panose="020F0502020204030204" pitchFamily="34" charset="0"/>
              </a:defRPr>
            </a:lvl1pPr>
            <a:lvl2pPr marL="0" indent="0">
              <a:buNone/>
              <a:defRPr lang="en-US" sz="1680" b="0" i="0" smtClean="0">
                <a:solidFill>
                  <a:schemeClr val="tx1"/>
                </a:solidFill>
                <a:latin typeface="Aptos" panose="020B0004020202020204" pitchFamily="34" charset="0"/>
                <a:cs typeface="Aptos" panose="020B0004020202020204" pitchFamily="34" charset="0"/>
              </a:defRPr>
            </a:lvl2pPr>
          </a:lstStyle>
          <a:p>
            <a:r>
              <a:rPr lang="en-US" dirty="0"/>
              <a:t>FirstName LastName</a:t>
            </a:r>
          </a:p>
          <a:p>
            <a:pPr lvl="1"/>
            <a:r>
              <a:rPr lang="en-US" dirty="0"/>
              <a:t>Title 1</a:t>
            </a:r>
          </a:p>
          <a:p>
            <a:pPr lvl="1"/>
            <a:r>
              <a:rPr lang="en-US" dirty="0"/>
              <a:t>Title 2</a:t>
            </a:r>
          </a:p>
          <a:p>
            <a:pPr lvl="1"/>
            <a:r>
              <a:rPr lang="en-US" dirty="0"/>
              <a:t>Title 3</a:t>
            </a:r>
          </a:p>
        </p:txBody>
      </p:sp>
    </p:spTree>
    <p:extLst>
      <p:ext uri="{BB962C8B-B14F-4D97-AF65-F5344CB8AC3E}">
        <p14:creationId xmlns:p14="http://schemas.microsoft.com/office/powerpoint/2010/main" val="387826470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Custom Layout">
    <p:bg>
      <p:bgRef idx="1001">
        <a:schemeClr val="bg2"/>
      </p:bgRef>
    </p:bg>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D7BD649-FB9A-2423-9F48-3446BD36BFF3}"/>
              </a:ext>
            </a:extLst>
          </p:cNvPr>
          <p:cNvSpPr/>
          <p:nvPr userDrawn="1"/>
        </p:nvSpPr>
        <p:spPr>
          <a:xfrm>
            <a:off x="1" y="5143503"/>
            <a:ext cx="9163050" cy="3086099"/>
          </a:xfrm>
          <a:custGeom>
            <a:avLst/>
            <a:gdLst>
              <a:gd name="csX0" fmla="*/ 10676686 w 12217400"/>
              <a:gd name="csY0" fmla="*/ 2204848 h 2571749"/>
              <a:gd name="csX1" fmla="*/ 10588929 w 12217400"/>
              <a:gd name="csY1" fmla="*/ 2321735 h 2571749"/>
              <a:gd name="csX2" fmla="*/ 10588929 w 12217400"/>
              <a:gd name="csY2" fmla="*/ 2321787 h 2571749"/>
              <a:gd name="csX3" fmla="*/ 10766662 w 12217400"/>
              <a:gd name="csY3" fmla="*/ 2320980 h 2571749"/>
              <a:gd name="csX4" fmla="*/ 10676686 w 12217400"/>
              <a:gd name="csY4" fmla="*/ 2204848 h 2571749"/>
              <a:gd name="csX5" fmla="*/ 11539085 w 12217400"/>
              <a:gd name="csY5" fmla="*/ 1450391 h 2571749"/>
              <a:gd name="csX6" fmla="*/ 10949242 w 12217400"/>
              <a:gd name="csY6" fmla="*/ 1778695 h 2571749"/>
              <a:gd name="csX7" fmla="*/ 10909354 w 12217400"/>
              <a:gd name="csY7" fmla="*/ 1874807 h 2571749"/>
              <a:gd name="csX8" fmla="*/ 11023567 w 12217400"/>
              <a:gd name="csY8" fmla="*/ 1874807 h 2571749"/>
              <a:gd name="csX9" fmla="*/ 11097236 w 12217400"/>
              <a:gd name="csY9" fmla="*/ 1949994 h 2571749"/>
              <a:gd name="csX10" fmla="*/ 11097236 w 12217400"/>
              <a:gd name="csY10" fmla="*/ 1968097 h 2571749"/>
              <a:gd name="csX11" fmla="*/ 11023567 w 12217400"/>
              <a:gd name="csY11" fmla="*/ 2043283 h 2571749"/>
              <a:gd name="csX12" fmla="*/ 10902941 w 12217400"/>
              <a:gd name="csY12" fmla="*/ 2043283 h 2571749"/>
              <a:gd name="csX13" fmla="*/ 11480624 w 12217400"/>
              <a:gd name="csY13" fmla="*/ 2310945 h 2571749"/>
              <a:gd name="csX14" fmla="*/ 11271130 w 12217400"/>
              <a:gd name="csY14" fmla="*/ 1885246 h 2571749"/>
              <a:gd name="csX15" fmla="*/ 11492540 w 12217400"/>
              <a:gd name="csY15" fmla="*/ 1642595 h 2571749"/>
              <a:gd name="csX16" fmla="*/ 11727783 w 12217400"/>
              <a:gd name="csY16" fmla="*/ 1687525 h 2571749"/>
              <a:gd name="csX17" fmla="*/ 11794937 w 12217400"/>
              <a:gd name="csY17" fmla="*/ 1924024 h 2571749"/>
              <a:gd name="csX18" fmla="*/ 11563179 w 12217400"/>
              <a:gd name="csY18" fmla="*/ 1999009 h 2571749"/>
              <a:gd name="csX19" fmla="*/ 11497336 w 12217400"/>
              <a:gd name="csY19" fmla="*/ 1889583 h 2571749"/>
              <a:gd name="csX20" fmla="*/ 11503749 w 12217400"/>
              <a:gd name="csY20" fmla="*/ 2063200 h 2571749"/>
              <a:gd name="csX21" fmla="*/ 11602966 w 12217400"/>
              <a:gd name="csY21" fmla="*/ 2154170 h 2571749"/>
              <a:gd name="csX22" fmla="*/ 11627405 w 12217400"/>
              <a:gd name="csY22" fmla="*/ 2162288 h 2571749"/>
              <a:gd name="csX23" fmla="*/ 11669061 w 12217400"/>
              <a:gd name="csY23" fmla="*/ 2168894 h 2571749"/>
              <a:gd name="csX24" fmla="*/ 11925168 w 12217400"/>
              <a:gd name="csY24" fmla="*/ 2060547 h 2571749"/>
              <a:gd name="csX25" fmla="*/ 11974287 w 12217400"/>
              <a:gd name="csY25" fmla="*/ 1976099 h 2571749"/>
              <a:gd name="csX26" fmla="*/ 11974286 w 12217400"/>
              <a:gd name="csY26" fmla="*/ 1976114 h 2571749"/>
              <a:gd name="csX27" fmla="*/ 11974337 w 12217400"/>
              <a:gd name="csY27" fmla="*/ 1976013 h 2571749"/>
              <a:gd name="csX28" fmla="*/ 11974287 w 12217400"/>
              <a:gd name="csY28" fmla="*/ 1976099 h 2571749"/>
              <a:gd name="csX29" fmla="*/ 11985420 w 12217400"/>
              <a:gd name="csY29" fmla="*/ 1774529 h 2571749"/>
              <a:gd name="csX30" fmla="*/ 11888702 w 12217400"/>
              <a:gd name="csY30" fmla="*/ 1597262 h 2571749"/>
              <a:gd name="csX31" fmla="*/ 11641945 w 12217400"/>
              <a:gd name="csY31" fmla="*/ 1462522 h 2571749"/>
              <a:gd name="csX32" fmla="*/ 11539085 w 12217400"/>
              <a:gd name="csY32" fmla="*/ 1450391 h 2571749"/>
              <a:gd name="csX33" fmla="*/ 9817016 w 12217400"/>
              <a:gd name="csY33" fmla="*/ 1450256 h 2571749"/>
              <a:gd name="csX34" fmla="*/ 9689763 w 12217400"/>
              <a:gd name="csY34" fmla="*/ 1468018 h 2571749"/>
              <a:gd name="csX35" fmla="*/ 9365048 w 12217400"/>
              <a:gd name="csY35" fmla="*/ 1920443 h 2571749"/>
              <a:gd name="csX36" fmla="*/ 9381559 w 12217400"/>
              <a:gd name="csY36" fmla="*/ 1979191 h 2571749"/>
              <a:gd name="csX37" fmla="*/ 9421498 w 12217400"/>
              <a:gd name="csY37" fmla="*/ 2049233 h 2571749"/>
              <a:gd name="csX38" fmla="*/ 9508394 w 12217400"/>
              <a:gd name="csY38" fmla="*/ 2124367 h 2571749"/>
              <a:gd name="csX39" fmla="*/ 9508446 w 12217400"/>
              <a:gd name="csY39" fmla="*/ 2124367 h 2571749"/>
              <a:gd name="csX40" fmla="*/ 9727280 w 12217400"/>
              <a:gd name="csY40" fmla="*/ 2162288 h 2571749"/>
              <a:gd name="csX41" fmla="*/ 9856538 w 12217400"/>
              <a:gd name="csY41" fmla="*/ 1889432 h 2571749"/>
              <a:gd name="csX42" fmla="*/ 9785092 w 12217400"/>
              <a:gd name="csY42" fmla="*/ 2003395 h 2571749"/>
              <a:gd name="csX43" fmla="*/ 9620539 w 12217400"/>
              <a:gd name="csY43" fmla="*/ 1996386 h 2571749"/>
              <a:gd name="csX44" fmla="*/ 9546012 w 12217400"/>
              <a:gd name="csY44" fmla="*/ 1857965 h 2571749"/>
              <a:gd name="csX45" fmla="*/ 9654672 w 12217400"/>
              <a:gd name="csY45" fmla="*/ 1668212 h 2571749"/>
              <a:gd name="csX46" fmla="*/ 10076231 w 12217400"/>
              <a:gd name="csY46" fmla="*/ 1854485 h 2571749"/>
              <a:gd name="csX47" fmla="*/ 9869718 w 12217400"/>
              <a:gd name="csY47" fmla="*/ 2312406 h 2571749"/>
              <a:gd name="csX48" fmla="*/ 9925158 w 12217400"/>
              <a:gd name="csY48" fmla="*/ 2311954 h 2571749"/>
              <a:gd name="csX49" fmla="*/ 10452248 w 12217400"/>
              <a:gd name="csY49" fmla="*/ 2043231 h 2571749"/>
              <a:gd name="csX50" fmla="*/ 10331014 w 12217400"/>
              <a:gd name="csY50" fmla="*/ 2043231 h 2571749"/>
              <a:gd name="csX51" fmla="*/ 10257348 w 12217400"/>
              <a:gd name="csY51" fmla="*/ 1968046 h 2571749"/>
              <a:gd name="csX52" fmla="*/ 10257348 w 12217400"/>
              <a:gd name="csY52" fmla="*/ 1949943 h 2571749"/>
              <a:gd name="csX53" fmla="*/ 10331014 w 12217400"/>
              <a:gd name="csY53" fmla="*/ 1874757 h 2571749"/>
              <a:gd name="csX54" fmla="*/ 10447703 w 12217400"/>
              <a:gd name="csY54" fmla="*/ 1874757 h 2571749"/>
              <a:gd name="csX55" fmla="*/ 10180447 w 12217400"/>
              <a:gd name="csY55" fmla="*/ 1551525 h 2571749"/>
              <a:gd name="csX56" fmla="*/ 9817016 w 12217400"/>
              <a:gd name="csY56" fmla="*/ 1450256 h 2571749"/>
              <a:gd name="csX57" fmla="*/ 11451187 w 12217400"/>
              <a:gd name="csY57" fmla="*/ 804712 h 2571749"/>
              <a:gd name="csX58" fmla="*/ 11446744 w 12217400"/>
              <a:gd name="csY58" fmla="*/ 880806 h 2571749"/>
              <a:gd name="csX59" fmla="*/ 11370751 w 12217400"/>
              <a:gd name="csY59" fmla="*/ 913482 h 2571749"/>
              <a:gd name="csX60" fmla="*/ 11300770 w 12217400"/>
              <a:gd name="csY60" fmla="*/ 862804 h 2571749"/>
              <a:gd name="csX61" fmla="*/ 11289965 w 12217400"/>
              <a:gd name="csY61" fmla="*/ 826344 h 2571749"/>
              <a:gd name="csX62" fmla="*/ 11278704 w 12217400"/>
              <a:gd name="csY62" fmla="*/ 857912 h 2571749"/>
              <a:gd name="csX63" fmla="*/ 11071030 w 12217400"/>
              <a:gd name="csY63" fmla="*/ 1195012 h 2571749"/>
              <a:gd name="csX64" fmla="*/ 11051591 w 12217400"/>
              <a:gd name="csY64" fmla="*/ 1223150 h 2571749"/>
              <a:gd name="csX65" fmla="*/ 10938740 w 12217400"/>
              <a:gd name="csY65" fmla="*/ 1390009 h 2571749"/>
              <a:gd name="csX66" fmla="*/ 11004986 w 12217400"/>
              <a:gd name="csY66" fmla="*/ 1331113 h 2571749"/>
              <a:gd name="csX67" fmla="*/ 11222456 w 12217400"/>
              <a:gd name="csY67" fmla="*/ 1193196 h 2571749"/>
              <a:gd name="csX68" fmla="*/ 11483602 w 12217400"/>
              <a:gd name="csY68" fmla="*/ 1019125 h 2571749"/>
              <a:gd name="csX69" fmla="*/ 11519754 w 12217400"/>
              <a:gd name="csY69" fmla="*/ 871931 h 2571749"/>
              <a:gd name="csX70" fmla="*/ 11451187 w 12217400"/>
              <a:gd name="csY70" fmla="*/ 804712 h 2571749"/>
              <a:gd name="csX71" fmla="*/ 9903446 w 12217400"/>
              <a:gd name="csY71" fmla="*/ 804561 h 2571749"/>
              <a:gd name="csX72" fmla="*/ 9839322 w 12217400"/>
              <a:gd name="csY72" fmla="*/ 861089 h 2571749"/>
              <a:gd name="csX73" fmla="*/ 9848965 w 12217400"/>
              <a:gd name="csY73" fmla="*/ 979943 h 2571749"/>
              <a:gd name="csX74" fmla="*/ 9848915 w 12217400"/>
              <a:gd name="csY74" fmla="*/ 979943 h 2571749"/>
              <a:gd name="csX75" fmla="*/ 10092692 w 12217400"/>
              <a:gd name="csY75" fmla="*/ 1172571 h 2571749"/>
              <a:gd name="csX76" fmla="*/ 10411954 w 12217400"/>
              <a:gd name="csY76" fmla="*/ 1385471 h 2571749"/>
              <a:gd name="csX77" fmla="*/ 10240987 w 12217400"/>
              <a:gd name="csY77" fmla="*/ 1130516 h 2571749"/>
              <a:gd name="csX78" fmla="*/ 10210743 w 12217400"/>
              <a:gd name="csY78" fmla="*/ 1086091 h 2571749"/>
              <a:gd name="csX79" fmla="*/ 10083350 w 12217400"/>
              <a:gd name="csY79" fmla="*/ 869056 h 2571749"/>
              <a:gd name="csX80" fmla="*/ 10078503 w 12217400"/>
              <a:gd name="csY80" fmla="*/ 857357 h 2571749"/>
              <a:gd name="csX81" fmla="*/ 10065778 w 12217400"/>
              <a:gd name="csY81" fmla="*/ 826900 h 2571749"/>
              <a:gd name="csX82" fmla="*/ 10021448 w 12217400"/>
              <a:gd name="csY82" fmla="*/ 900068 h 2571749"/>
              <a:gd name="csX83" fmla="*/ 9936922 w 12217400"/>
              <a:gd name="csY83" fmla="*/ 904555 h 2571749"/>
              <a:gd name="csX84" fmla="*/ 9903446 w 12217400"/>
              <a:gd name="csY84" fmla="*/ 804561 h 2571749"/>
              <a:gd name="csX85" fmla="*/ 11151464 w 12217400"/>
              <a:gd name="csY85" fmla="*/ 490506 h 2571749"/>
              <a:gd name="csX86" fmla="*/ 11134498 w 12217400"/>
              <a:gd name="csY86" fmla="*/ 518392 h 2571749"/>
              <a:gd name="csX87" fmla="*/ 11014630 w 12217400"/>
              <a:gd name="csY87" fmla="*/ 552630 h 2571749"/>
              <a:gd name="csX88" fmla="*/ 10969894 w 12217400"/>
              <a:gd name="csY88" fmla="*/ 524947 h 2571749"/>
              <a:gd name="csX89" fmla="*/ 10969894 w 12217400"/>
              <a:gd name="csY89" fmla="*/ 524998 h 2571749"/>
              <a:gd name="csX90" fmla="*/ 10883704 w 12217400"/>
              <a:gd name="csY90" fmla="*/ 1181648 h 2571749"/>
              <a:gd name="csX91" fmla="*/ 10903446 w 12217400"/>
              <a:gd name="csY91" fmla="*/ 1151089 h 2571749"/>
              <a:gd name="csX92" fmla="*/ 10961966 w 12217400"/>
              <a:gd name="csY92" fmla="*/ 1062895 h 2571749"/>
              <a:gd name="csX93" fmla="*/ 11147272 w 12217400"/>
              <a:gd name="csY93" fmla="*/ 727106 h 2571749"/>
              <a:gd name="csX94" fmla="*/ 11158381 w 12217400"/>
              <a:gd name="csY94" fmla="*/ 502154 h 2571749"/>
              <a:gd name="csX95" fmla="*/ 11151464 w 12217400"/>
              <a:gd name="csY95" fmla="*/ 490506 h 2571749"/>
              <a:gd name="csX96" fmla="*/ 10203774 w 12217400"/>
              <a:gd name="csY96" fmla="*/ 487985 h 2571749"/>
              <a:gd name="csX97" fmla="*/ 10186809 w 12217400"/>
              <a:gd name="csY97" fmla="*/ 531553 h 2571749"/>
              <a:gd name="csX98" fmla="*/ 10186760 w 12217400"/>
              <a:gd name="csY98" fmla="*/ 531553 h 2571749"/>
              <a:gd name="csX99" fmla="*/ 10404077 w 12217400"/>
              <a:gd name="csY99" fmla="*/ 1079384 h 2571749"/>
              <a:gd name="csX100" fmla="*/ 10441189 w 12217400"/>
              <a:gd name="csY100" fmla="*/ 1135257 h 2571749"/>
              <a:gd name="csX101" fmla="*/ 10473909 w 12217400"/>
              <a:gd name="csY101" fmla="*/ 1185279 h 2571749"/>
              <a:gd name="csX102" fmla="*/ 10384334 w 12217400"/>
              <a:gd name="csY102" fmla="*/ 526610 h 2571749"/>
              <a:gd name="csX103" fmla="*/ 10351312 w 12217400"/>
              <a:gd name="csY103" fmla="*/ 548698 h 2571749"/>
              <a:gd name="csX104" fmla="*/ 10236292 w 12217400"/>
              <a:gd name="csY104" fmla="*/ 533419 h 2571749"/>
              <a:gd name="csX105" fmla="*/ 10203774 w 12217400"/>
              <a:gd name="csY105" fmla="*/ 487985 h 2571749"/>
              <a:gd name="csX106" fmla="*/ 10678502 w 12217400"/>
              <a:gd name="csY106" fmla="*/ 212959 h 2571749"/>
              <a:gd name="csX107" fmla="*/ 10598019 w 12217400"/>
              <a:gd name="csY107" fmla="*/ 357431 h 2571749"/>
              <a:gd name="csX108" fmla="*/ 10574085 w 12217400"/>
              <a:gd name="csY108" fmla="*/ 726955 h 2571749"/>
              <a:gd name="csX109" fmla="*/ 10656287 w 12217400"/>
              <a:gd name="csY109" fmla="*/ 1194356 h 2571749"/>
              <a:gd name="csX110" fmla="*/ 10678351 w 12217400"/>
              <a:gd name="csY110" fmla="*/ 1272567 h 2571749"/>
              <a:gd name="csX111" fmla="*/ 10736972 w 12217400"/>
              <a:gd name="csY111" fmla="*/ 1033395 h 2571749"/>
              <a:gd name="csX112" fmla="*/ 10751919 w 12217400"/>
              <a:gd name="csY112" fmla="*/ 338168 h 2571749"/>
              <a:gd name="csX113" fmla="*/ 10678502 w 12217400"/>
              <a:gd name="csY113" fmla="*/ 212959 h 2571749"/>
              <a:gd name="csX114" fmla="*/ 10683389 w 12217400"/>
              <a:gd name="csY114" fmla="*/ 79 h 2571749"/>
              <a:gd name="csX115" fmla="*/ 10787465 w 12217400"/>
              <a:gd name="csY115" fmla="*/ 34803 h 2571749"/>
              <a:gd name="csX116" fmla="*/ 10947525 w 12217400"/>
              <a:gd name="csY116" fmla="*/ 327124 h 2571749"/>
              <a:gd name="csX117" fmla="*/ 10953231 w 12217400"/>
              <a:gd name="csY117" fmla="*/ 359045 h 2571749"/>
              <a:gd name="csX118" fmla="*/ 10996806 w 12217400"/>
              <a:gd name="csY118" fmla="*/ 305845 h 2571749"/>
              <a:gd name="csX119" fmla="*/ 11214831 w 12217400"/>
              <a:gd name="csY119" fmla="*/ 268530 h 2571749"/>
              <a:gd name="csX120" fmla="*/ 11371459 w 12217400"/>
              <a:gd name="csY120" fmla="*/ 597812 h 2571749"/>
              <a:gd name="csX121" fmla="*/ 11352373 w 12217400"/>
              <a:gd name="csY121" fmla="*/ 691001 h 2571749"/>
              <a:gd name="csX122" fmla="*/ 11464212 w 12217400"/>
              <a:gd name="csY122" fmla="*/ 653887 h 2571749"/>
              <a:gd name="csX123" fmla="*/ 11695620 w 12217400"/>
              <a:gd name="csY123" fmla="*/ 866434 h 2571749"/>
              <a:gd name="csX124" fmla="*/ 11590342 w 12217400"/>
              <a:gd name="csY124" fmla="*/ 1119271 h 2571749"/>
              <a:gd name="csX125" fmla="*/ 11418165 w 12217400"/>
              <a:gd name="csY125" fmla="*/ 1225368 h 2571749"/>
              <a:gd name="csX126" fmla="*/ 11279160 w 12217400"/>
              <a:gd name="csY126" fmla="*/ 1285578 h 2571749"/>
              <a:gd name="csX127" fmla="*/ 11635534 w 12217400"/>
              <a:gd name="csY127" fmla="*/ 1245236 h 2571749"/>
              <a:gd name="csX128" fmla="*/ 12011550 w 12217400"/>
              <a:gd name="csY128" fmla="*/ 1411743 h 2571749"/>
              <a:gd name="csX129" fmla="*/ 12011499 w 12217400"/>
              <a:gd name="csY129" fmla="*/ 1411743 h 2571749"/>
              <a:gd name="csX130" fmla="*/ 12188524 w 12217400"/>
              <a:gd name="csY130" fmla="*/ 1887667 h 2571749"/>
              <a:gd name="csX131" fmla="*/ 12095921 w 12217400"/>
              <a:gd name="csY131" fmla="*/ 2132284 h 2571749"/>
              <a:gd name="csX132" fmla="*/ 11767924 w 12217400"/>
              <a:gd name="csY132" fmla="*/ 2343167 h 2571749"/>
              <a:gd name="csX133" fmla="*/ 11767623 w 12217400"/>
              <a:gd name="csY133" fmla="*/ 2354472 h 2571749"/>
              <a:gd name="csX134" fmla="*/ 12217400 w 12217400"/>
              <a:gd name="csY134" fmla="*/ 2354472 h 2571749"/>
              <a:gd name="csX135" fmla="*/ 12217400 w 12217400"/>
              <a:gd name="csY135" fmla="*/ 2571749 h 2571749"/>
              <a:gd name="csX136" fmla="*/ 11765601 w 12217400"/>
              <a:gd name="csY136" fmla="*/ 2571749 h 2571749"/>
              <a:gd name="csX137" fmla="*/ 9588931 w 12217400"/>
              <a:gd name="csY137" fmla="*/ 2571749 h 2571749"/>
              <a:gd name="csX138" fmla="*/ 0 w 12217400"/>
              <a:gd name="csY138" fmla="*/ 2571749 h 2571749"/>
              <a:gd name="csX139" fmla="*/ 0 w 12217400"/>
              <a:gd name="csY139" fmla="*/ 2354472 h 2571749"/>
              <a:gd name="csX140" fmla="*/ 9588588 w 12217400"/>
              <a:gd name="csY140" fmla="*/ 2354472 h 2571749"/>
              <a:gd name="csX141" fmla="*/ 9588475 w 12217400"/>
              <a:gd name="csY141" fmla="*/ 2344226 h 2571749"/>
              <a:gd name="csX142" fmla="*/ 9269566 w 12217400"/>
              <a:gd name="csY142" fmla="*/ 2145142 h 2571749"/>
              <a:gd name="csX143" fmla="*/ 9166410 w 12217400"/>
              <a:gd name="csY143" fmla="*/ 1890540 h 2571749"/>
              <a:gd name="csX144" fmla="*/ 9594334 w 12217400"/>
              <a:gd name="csY144" fmla="*/ 1270096 h 2571749"/>
              <a:gd name="csX145" fmla="*/ 9933288 w 12217400"/>
              <a:gd name="csY145" fmla="*/ 1252598 h 2571749"/>
              <a:gd name="csX146" fmla="*/ 10077594 w 12217400"/>
              <a:gd name="csY146" fmla="*/ 1283762 h 2571749"/>
              <a:gd name="csX147" fmla="*/ 9714454 w 12217400"/>
              <a:gd name="csY147" fmla="*/ 1062088 h 2571749"/>
              <a:gd name="csX148" fmla="*/ 9664113 w 12217400"/>
              <a:gd name="csY148" fmla="*/ 842028 h 2571749"/>
              <a:gd name="csX149" fmla="*/ 9875575 w 12217400"/>
              <a:gd name="csY149" fmla="*/ 654643 h 2571749"/>
              <a:gd name="csX150" fmla="*/ 10002564 w 12217400"/>
              <a:gd name="csY150" fmla="*/ 690345 h 2571749"/>
              <a:gd name="csX151" fmla="*/ 9979488 w 12217400"/>
              <a:gd name="csY151" fmla="*/ 545320 h 2571749"/>
              <a:gd name="csX152" fmla="*/ 10011802 w 12217400"/>
              <a:gd name="csY152" fmla="*/ 384006 h 2571749"/>
              <a:gd name="csX153" fmla="*/ 10135054 w 12217400"/>
              <a:gd name="csY153" fmla="*/ 271102 h 2571749"/>
              <a:gd name="csX154" fmla="*/ 10347728 w 12217400"/>
              <a:gd name="csY154" fmla="*/ 297878 h 2571749"/>
              <a:gd name="csX155" fmla="*/ 10401402 w 12217400"/>
              <a:gd name="csY155" fmla="*/ 358894 h 2571749"/>
              <a:gd name="csX156" fmla="*/ 10402461 w 12217400"/>
              <a:gd name="csY156" fmla="*/ 352591 h 2571749"/>
              <a:gd name="csX157" fmla="*/ 10577721 w 12217400"/>
              <a:gd name="csY157" fmla="*/ 28702 h 2571749"/>
              <a:gd name="csX158" fmla="*/ 10683389 w 12217400"/>
              <a:gd name="csY158" fmla="*/ 79 h 25717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Lst>
            <a:rect l="l" t="t" r="r" b="b"/>
            <a:pathLst>
              <a:path w="12217400" h="2571749">
                <a:moveTo>
                  <a:pt x="10676686" y="2204848"/>
                </a:moveTo>
                <a:cubicBezTo>
                  <a:pt x="10654519" y="2247155"/>
                  <a:pt x="10624376" y="2282454"/>
                  <a:pt x="10588929" y="2321735"/>
                </a:cubicBezTo>
                <a:lnTo>
                  <a:pt x="10588929" y="2321787"/>
                </a:lnTo>
                <a:lnTo>
                  <a:pt x="10766662" y="2320980"/>
                </a:lnTo>
                <a:cubicBezTo>
                  <a:pt x="10733035" y="2284673"/>
                  <a:pt x="10700416" y="2251491"/>
                  <a:pt x="10676686" y="2204848"/>
                </a:cubicBezTo>
                <a:close/>
                <a:moveTo>
                  <a:pt x="11539085" y="1450391"/>
                </a:moveTo>
                <a:cubicBezTo>
                  <a:pt x="11300517" y="1442131"/>
                  <a:pt x="11075997" y="1571361"/>
                  <a:pt x="10949242" y="1778695"/>
                </a:cubicBezTo>
                <a:cubicBezTo>
                  <a:pt x="10929753" y="1810565"/>
                  <a:pt x="10917634" y="1842787"/>
                  <a:pt x="10909354" y="1874807"/>
                </a:cubicBezTo>
                <a:lnTo>
                  <a:pt x="11023567" y="1874807"/>
                </a:lnTo>
                <a:cubicBezTo>
                  <a:pt x="11064264" y="1874807"/>
                  <a:pt x="11097236" y="1908493"/>
                  <a:pt x="11097236" y="1949994"/>
                </a:cubicBezTo>
                <a:lnTo>
                  <a:pt x="11097236" y="1968097"/>
                </a:lnTo>
                <a:cubicBezTo>
                  <a:pt x="11097236" y="2009648"/>
                  <a:pt x="11064214" y="2043283"/>
                  <a:pt x="11023567" y="2043283"/>
                </a:cubicBezTo>
                <a:lnTo>
                  <a:pt x="10902941" y="2043283"/>
                </a:lnTo>
                <a:cubicBezTo>
                  <a:pt x="11005894" y="2255879"/>
                  <a:pt x="11267294" y="2321938"/>
                  <a:pt x="11480624" y="2310945"/>
                </a:cubicBezTo>
                <a:cubicBezTo>
                  <a:pt x="11323239" y="2227137"/>
                  <a:pt x="11236897" y="2062242"/>
                  <a:pt x="11271130" y="1885246"/>
                </a:cubicBezTo>
                <a:cubicBezTo>
                  <a:pt x="11293853" y="1767853"/>
                  <a:pt x="11378983" y="1672297"/>
                  <a:pt x="11492540" y="1642595"/>
                </a:cubicBezTo>
                <a:cubicBezTo>
                  <a:pt x="11575296" y="1620963"/>
                  <a:pt x="11661586" y="1635485"/>
                  <a:pt x="11727783" y="1687525"/>
                </a:cubicBezTo>
                <a:cubicBezTo>
                  <a:pt x="11799784" y="1744104"/>
                  <a:pt x="11830130" y="1837241"/>
                  <a:pt x="11794937" y="1924024"/>
                </a:cubicBezTo>
                <a:cubicBezTo>
                  <a:pt x="11757573" y="2016152"/>
                  <a:pt x="11643462" y="2052106"/>
                  <a:pt x="11563179" y="1999009"/>
                </a:cubicBezTo>
                <a:cubicBezTo>
                  <a:pt x="11524451" y="1973342"/>
                  <a:pt x="11503446" y="1937336"/>
                  <a:pt x="11497336" y="1889583"/>
                </a:cubicBezTo>
                <a:cubicBezTo>
                  <a:pt x="11474413" y="1944397"/>
                  <a:pt x="11475777" y="2008740"/>
                  <a:pt x="11503749" y="2063200"/>
                </a:cubicBezTo>
                <a:cubicBezTo>
                  <a:pt x="11525611" y="2105760"/>
                  <a:pt x="11560653" y="2137025"/>
                  <a:pt x="11602966" y="2154170"/>
                </a:cubicBezTo>
                <a:lnTo>
                  <a:pt x="11627405" y="2162288"/>
                </a:lnTo>
                <a:cubicBezTo>
                  <a:pt x="11640785" y="2165767"/>
                  <a:pt x="11654721" y="2168087"/>
                  <a:pt x="11669061" y="2168894"/>
                </a:cubicBezTo>
                <a:cubicBezTo>
                  <a:pt x="11766308" y="2174453"/>
                  <a:pt x="11863131" y="2134317"/>
                  <a:pt x="11925168" y="2060547"/>
                </a:cubicBezTo>
                <a:lnTo>
                  <a:pt x="11974287" y="1976099"/>
                </a:lnTo>
                <a:lnTo>
                  <a:pt x="11974286" y="1976114"/>
                </a:lnTo>
                <a:lnTo>
                  <a:pt x="11974337" y="1976013"/>
                </a:lnTo>
                <a:lnTo>
                  <a:pt x="11974287" y="1976099"/>
                </a:lnTo>
                <a:lnTo>
                  <a:pt x="11985420" y="1774529"/>
                </a:lnTo>
                <a:cubicBezTo>
                  <a:pt x="11969805" y="1708779"/>
                  <a:pt x="11936215" y="1647083"/>
                  <a:pt x="11888702" y="1597262"/>
                </a:cubicBezTo>
                <a:cubicBezTo>
                  <a:pt x="11821799" y="1527119"/>
                  <a:pt x="11736822" y="1481735"/>
                  <a:pt x="11641945" y="1462522"/>
                </a:cubicBezTo>
                <a:cubicBezTo>
                  <a:pt x="11607535" y="1455557"/>
                  <a:pt x="11573167" y="1451571"/>
                  <a:pt x="11539085" y="1450391"/>
                </a:cubicBezTo>
                <a:close/>
                <a:moveTo>
                  <a:pt x="9817016" y="1450256"/>
                </a:moveTo>
                <a:cubicBezTo>
                  <a:pt x="9774571" y="1451649"/>
                  <a:pt x="9731975" y="1457492"/>
                  <a:pt x="9689763" y="1468018"/>
                </a:cubicBezTo>
                <a:cubicBezTo>
                  <a:pt x="9487542" y="1518445"/>
                  <a:pt x="9326825" y="1701543"/>
                  <a:pt x="9365048" y="1920443"/>
                </a:cubicBezTo>
                <a:cubicBezTo>
                  <a:pt x="9368632" y="1941119"/>
                  <a:pt x="9374237" y="1960684"/>
                  <a:pt x="9381559" y="1979191"/>
                </a:cubicBezTo>
                <a:lnTo>
                  <a:pt x="9421498" y="2049233"/>
                </a:lnTo>
                <a:cubicBezTo>
                  <a:pt x="9444775" y="2079084"/>
                  <a:pt x="9474010" y="2104348"/>
                  <a:pt x="9508394" y="2124367"/>
                </a:cubicBezTo>
                <a:lnTo>
                  <a:pt x="9508446" y="2124367"/>
                </a:lnTo>
                <a:cubicBezTo>
                  <a:pt x="9575600" y="2163447"/>
                  <a:pt x="9651743" y="2181501"/>
                  <a:pt x="9727280" y="2162288"/>
                </a:cubicBezTo>
                <a:cubicBezTo>
                  <a:pt x="9845279" y="2132284"/>
                  <a:pt x="9908444" y="2003093"/>
                  <a:pt x="9856538" y="1889432"/>
                </a:cubicBezTo>
                <a:cubicBezTo>
                  <a:pt x="9853812" y="1937790"/>
                  <a:pt x="9827759" y="1978535"/>
                  <a:pt x="9785092" y="2003395"/>
                </a:cubicBezTo>
                <a:cubicBezTo>
                  <a:pt x="9733642" y="2033398"/>
                  <a:pt x="9672495" y="2029617"/>
                  <a:pt x="9620539" y="1996386"/>
                </a:cubicBezTo>
                <a:cubicBezTo>
                  <a:pt x="9576812" y="1968399"/>
                  <a:pt x="9548334" y="1917619"/>
                  <a:pt x="9546012" y="1857965"/>
                </a:cubicBezTo>
                <a:cubicBezTo>
                  <a:pt x="9542881" y="1778646"/>
                  <a:pt x="9585295" y="1707444"/>
                  <a:pt x="9654672" y="1668212"/>
                </a:cubicBezTo>
                <a:cubicBezTo>
                  <a:pt x="9819478" y="1575023"/>
                  <a:pt x="10026093" y="1675977"/>
                  <a:pt x="10076231" y="1854485"/>
                </a:cubicBezTo>
                <a:cubicBezTo>
                  <a:pt x="10128339" y="2040205"/>
                  <a:pt x="10039170" y="2229355"/>
                  <a:pt x="9869718" y="2312406"/>
                </a:cubicBezTo>
                <a:lnTo>
                  <a:pt x="9925158" y="2311954"/>
                </a:lnTo>
                <a:cubicBezTo>
                  <a:pt x="10127683" y="2310239"/>
                  <a:pt x="10358634" y="2240600"/>
                  <a:pt x="10452248" y="2043231"/>
                </a:cubicBezTo>
                <a:lnTo>
                  <a:pt x="10331014" y="2043231"/>
                </a:lnTo>
                <a:cubicBezTo>
                  <a:pt x="10290318" y="2043231"/>
                  <a:pt x="10257348" y="2009547"/>
                  <a:pt x="10257348" y="1968046"/>
                </a:cubicBezTo>
                <a:lnTo>
                  <a:pt x="10257348" y="1949943"/>
                </a:lnTo>
                <a:cubicBezTo>
                  <a:pt x="10257348" y="1908392"/>
                  <a:pt x="10290318" y="1874757"/>
                  <a:pt x="10331014" y="1874757"/>
                </a:cubicBezTo>
                <a:lnTo>
                  <a:pt x="10447703" y="1874757"/>
                </a:lnTo>
                <a:cubicBezTo>
                  <a:pt x="10405946" y="1737951"/>
                  <a:pt x="10296024" y="1624492"/>
                  <a:pt x="10180447" y="1551525"/>
                </a:cubicBezTo>
                <a:cubicBezTo>
                  <a:pt x="10070323" y="1481937"/>
                  <a:pt x="9944352" y="1446075"/>
                  <a:pt x="9817016" y="1450256"/>
                </a:cubicBezTo>
                <a:close/>
                <a:moveTo>
                  <a:pt x="11451187" y="804712"/>
                </a:moveTo>
                <a:cubicBezTo>
                  <a:pt x="11466030" y="828161"/>
                  <a:pt x="11464111" y="857861"/>
                  <a:pt x="11446744" y="880806"/>
                </a:cubicBezTo>
                <a:cubicBezTo>
                  <a:pt x="11428314" y="905162"/>
                  <a:pt x="11399180" y="916708"/>
                  <a:pt x="11370751" y="913482"/>
                </a:cubicBezTo>
                <a:cubicBezTo>
                  <a:pt x="11341366" y="910153"/>
                  <a:pt x="11314807" y="892101"/>
                  <a:pt x="11300770" y="862804"/>
                </a:cubicBezTo>
                <a:cubicBezTo>
                  <a:pt x="11295165" y="851103"/>
                  <a:pt x="11291630" y="838850"/>
                  <a:pt x="11289965" y="826344"/>
                </a:cubicBezTo>
                <a:cubicBezTo>
                  <a:pt x="11286430" y="835471"/>
                  <a:pt x="11282693" y="845859"/>
                  <a:pt x="11278704" y="857912"/>
                </a:cubicBezTo>
                <a:cubicBezTo>
                  <a:pt x="11259719" y="915296"/>
                  <a:pt x="11155302" y="1072878"/>
                  <a:pt x="11071030" y="1195012"/>
                </a:cubicBezTo>
                <a:lnTo>
                  <a:pt x="11051591" y="1223150"/>
                </a:lnTo>
                <a:cubicBezTo>
                  <a:pt x="11012510" y="1279627"/>
                  <a:pt x="10974791" y="1334238"/>
                  <a:pt x="10938740" y="1390009"/>
                </a:cubicBezTo>
                <a:cubicBezTo>
                  <a:pt x="10958532" y="1370645"/>
                  <a:pt x="10980295" y="1351232"/>
                  <a:pt x="11004986" y="1331113"/>
                </a:cubicBezTo>
                <a:cubicBezTo>
                  <a:pt x="11072594" y="1275896"/>
                  <a:pt x="11145405" y="1233436"/>
                  <a:pt x="11222456" y="1193196"/>
                </a:cubicBezTo>
                <a:cubicBezTo>
                  <a:pt x="11312029" y="1146452"/>
                  <a:pt x="11420992" y="1099555"/>
                  <a:pt x="11483602" y="1019125"/>
                </a:cubicBezTo>
                <a:cubicBezTo>
                  <a:pt x="11516473" y="976917"/>
                  <a:pt x="11531872" y="923517"/>
                  <a:pt x="11519754" y="871931"/>
                </a:cubicBezTo>
                <a:cubicBezTo>
                  <a:pt x="11511372" y="836278"/>
                  <a:pt x="11486380" y="809150"/>
                  <a:pt x="11451187" y="804712"/>
                </a:cubicBezTo>
                <a:close/>
                <a:moveTo>
                  <a:pt x="9903446" y="804561"/>
                </a:moveTo>
                <a:cubicBezTo>
                  <a:pt x="9871535" y="807940"/>
                  <a:pt x="9849470" y="831085"/>
                  <a:pt x="9839322" y="861089"/>
                </a:cubicBezTo>
                <a:cubicBezTo>
                  <a:pt x="9826244" y="899918"/>
                  <a:pt x="9831445" y="942224"/>
                  <a:pt x="9848965" y="979943"/>
                </a:cubicBezTo>
                <a:lnTo>
                  <a:pt x="9848915" y="979943"/>
                </a:lnTo>
                <a:cubicBezTo>
                  <a:pt x="9891025" y="1070558"/>
                  <a:pt x="10005996" y="1129356"/>
                  <a:pt x="10092692" y="1172571"/>
                </a:cubicBezTo>
                <a:cubicBezTo>
                  <a:pt x="10228616" y="1240345"/>
                  <a:pt x="10326522" y="1301561"/>
                  <a:pt x="10411954" y="1385471"/>
                </a:cubicBezTo>
                <a:lnTo>
                  <a:pt x="10240987" y="1130516"/>
                </a:lnTo>
                <a:cubicBezTo>
                  <a:pt x="10230989" y="1115641"/>
                  <a:pt x="10220840" y="1100865"/>
                  <a:pt x="10210743" y="1086091"/>
                </a:cubicBezTo>
                <a:cubicBezTo>
                  <a:pt x="10164289" y="1018318"/>
                  <a:pt x="10116322" y="948224"/>
                  <a:pt x="10083350" y="869056"/>
                </a:cubicBezTo>
                <a:lnTo>
                  <a:pt x="10078503" y="857357"/>
                </a:lnTo>
                <a:cubicBezTo>
                  <a:pt x="10074161" y="846868"/>
                  <a:pt x="10069970" y="836784"/>
                  <a:pt x="10065778" y="826900"/>
                </a:cubicBezTo>
                <a:cubicBezTo>
                  <a:pt x="10062448" y="857559"/>
                  <a:pt x="10047804" y="884789"/>
                  <a:pt x="10021448" y="900068"/>
                </a:cubicBezTo>
                <a:cubicBezTo>
                  <a:pt x="9993323" y="916355"/>
                  <a:pt x="9963281" y="917868"/>
                  <a:pt x="9936922" y="904555"/>
                </a:cubicBezTo>
                <a:cubicBezTo>
                  <a:pt x="9899154" y="885545"/>
                  <a:pt x="9885371" y="843035"/>
                  <a:pt x="9903446" y="804561"/>
                </a:cubicBezTo>
                <a:close/>
                <a:moveTo>
                  <a:pt x="11151464" y="490506"/>
                </a:moveTo>
                <a:cubicBezTo>
                  <a:pt x="11147728" y="500086"/>
                  <a:pt x="11142274" y="509517"/>
                  <a:pt x="11134498" y="518392"/>
                </a:cubicBezTo>
                <a:cubicBezTo>
                  <a:pt x="11103445" y="553842"/>
                  <a:pt x="11058609" y="566599"/>
                  <a:pt x="11014630" y="552630"/>
                </a:cubicBezTo>
                <a:cubicBezTo>
                  <a:pt x="10997714" y="547235"/>
                  <a:pt x="10982416" y="537605"/>
                  <a:pt x="10969894" y="524947"/>
                </a:cubicBezTo>
                <a:lnTo>
                  <a:pt x="10969894" y="524998"/>
                </a:lnTo>
                <a:cubicBezTo>
                  <a:pt x="10977872" y="720097"/>
                  <a:pt x="10949040" y="939702"/>
                  <a:pt x="10883704" y="1181648"/>
                </a:cubicBezTo>
                <a:lnTo>
                  <a:pt x="10903446" y="1151089"/>
                </a:lnTo>
                <a:cubicBezTo>
                  <a:pt x="10923038" y="1120784"/>
                  <a:pt x="10942830" y="1091334"/>
                  <a:pt x="10961966" y="1062895"/>
                </a:cubicBezTo>
                <a:cubicBezTo>
                  <a:pt x="11033615" y="956344"/>
                  <a:pt x="11101326" y="855743"/>
                  <a:pt x="11147272" y="727106"/>
                </a:cubicBezTo>
                <a:cubicBezTo>
                  <a:pt x="11167974" y="669216"/>
                  <a:pt x="11187971" y="561557"/>
                  <a:pt x="11158381" y="502154"/>
                </a:cubicBezTo>
                <a:cubicBezTo>
                  <a:pt x="11156261" y="497919"/>
                  <a:pt x="11153989" y="494035"/>
                  <a:pt x="11151464" y="490506"/>
                </a:cubicBezTo>
                <a:close/>
                <a:moveTo>
                  <a:pt x="10203774" y="487985"/>
                </a:moveTo>
                <a:cubicBezTo>
                  <a:pt x="10194131" y="501246"/>
                  <a:pt x="10189232" y="517434"/>
                  <a:pt x="10186809" y="531553"/>
                </a:cubicBezTo>
                <a:lnTo>
                  <a:pt x="10186760" y="531553"/>
                </a:lnTo>
                <a:cubicBezTo>
                  <a:pt x="10156111" y="708600"/>
                  <a:pt x="10299458" y="922912"/>
                  <a:pt x="10404077" y="1079384"/>
                </a:cubicBezTo>
                <a:cubicBezTo>
                  <a:pt x="10417156" y="1098950"/>
                  <a:pt x="10429525" y="1117406"/>
                  <a:pt x="10441189" y="1135257"/>
                </a:cubicBezTo>
                <a:lnTo>
                  <a:pt x="10473909" y="1185279"/>
                </a:lnTo>
                <a:cubicBezTo>
                  <a:pt x="10406250" y="937787"/>
                  <a:pt x="10376610" y="719845"/>
                  <a:pt x="10384334" y="526610"/>
                </a:cubicBezTo>
                <a:cubicBezTo>
                  <a:pt x="10374943" y="535586"/>
                  <a:pt x="10363834" y="543050"/>
                  <a:pt x="10351312" y="548698"/>
                </a:cubicBezTo>
                <a:cubicBezTo>
                  <a:pt x="10312384" y="566197"/>
                  <a:pt x="10268303" y="560347"/>
                  <a:pt x="10236292" y="533419"/>
                </a:cubicBezTo>
                <a:cubicBezTo>
                  <a:pt x="10221598" y="521015"/>
                  <a:pt x="10210590" y="505432"/>
                  <a:pt x="10203774" y="487985"/>
                </a:cubicBezTo>
                <a:close/>
                <a:moveTo>
                  <a:pt x="10678502" y="212959"/>
                </a:moveTo>
                <a:cubicBezTo>
                  <a:pt x="10652853" y="212959"/>
                  <a:pt x="10617508" y="276396"/>
                  <a:pt x="10598019" y="357431"/>
                </a:cubicBezTo>
                <a:cubicBezTo>
                  <a:pt x="10571258" y="468622"/>
                  <a:pt x="10563683" y="586013"/>
                  <a:pt x="10574085" y="726955"/>
                </a:cubicBezTo>
                <a:cubicBezTo>
                  <a:pt x="10585497" y="869006"/>
                  <a:pt x="10610842" y="1013276"/>
                  <a:pt x="10656287" y="1194356"/>
                </a:cubicBezTo>
                <a:lnTo>
                  <a:pt x="10678351" y="1272567"/>
                </a:lnTo>
                <a:cubicBezTo>
                  <a:pt x="10700215" y="1191935"/>
                  <a:pt x="10719302" y="1113976"/>
                  <a:pt x="10736972" y="1033395"/>
                </a:cubicBezTo>
                <a:cubicBezTo>
                  <a:pt x="10813064" y="650558"/>
                  <a:pt x="10784941" y="460754"/>
                  <a:pt x="10751919" y="338168"/>
                </a:cubicBezTo>
                <a:cubicBezTo>
                  <a:pt x="10733640" y="270295"/>
                  <a:pt x="10700013" y="212959"/>
                  <a:pt x="10678502" y="212959"/>
                </a:cubicBezTo>
                <a:close/>
                <a:moveTo>
                  <a:pt x="10683389" y="79"/>
                </a:moveTo>
                <a:cubicBezTo>
                  <a:pt x="10719655" y="1131"/>
                  <a:pt x="10755656" y="12742"/>
                  <a:pt x="10787465" y="34803"/>
                </a:cubicBezTo>
                <a:cubicBezTo>
                  <a:pt x="10886582" y="103535"/>
                  <a:pt x="10929198" y="231718"/>
                  <a:pt x="10947525" y="327124"/>
                </a:cubicBezTo>
                <a:cubicBezTo>
                  <a:pt x="10949545" y="337664"/>
                  <a:pt x="10951464" y="348304"/>
                  <a:pt x="10953231" y="359045"/>
                </a:cubicBezTo>
                <a:cubicBezTo>
                  <a:pt x="10963734" y="339378"/>
                  <a:pt x="10978376" y="321326"/>
                  <a:pt x="10996806" y="305845"/>
                </a:cubicBezTo>
                <a:cubicBezTo>
                  <a:pt x="11056438" y="255823"/>
                  <a:pt x="11135862" y="242207"/>
                  <a:pt x="11214831" y="268530"/>
                </a:cubicBezTo>
                <a:cubicBezTo>
                  <a:pt x="11351464" y="314014"/>
                  <a:pt x="11391808" y="471142"/>
                  <a:pt x="11371459" y="597812"/>
                </a:cubicBezTo>
                <a:cubicBezTo>
                  <a:pt x="11364794" y="639264"/>
                  <a:pt x="11358685" y="668562"/>
                  <a:pt x="11352373" y="691001"/>
                </a:cubicBezTo>
                <a:cubicBezTo>
                  <a:pt x="11383981" y="666998"/>
                  <a:pt x="11423012" y="654290"/>
                  <a:pt x="11464212" y="653887"/>
                </a:cubicBezTo>
                <a:cubicBezTo>
                  <a:pt x="11585697" y="652777"/>
                  <a:pt x="11684662" y="741780"/>
                  <a:pt x="11695620" y="866434"/>
                </a:cubicBezTo>
                <a:cubicBezTo>
                  <a:pt x="11704303" y="964866"/>
                  <a:pt x="11662344" y="1054474"/>
                  <a:pt x="11590342" y="1119271"/>
                </a:cubicBezTo>
                <a:cubicBezTo>
                  <a:pt x="11539043" y="1165461"/>
                  <a:pt x="11481382" y="1197734"/>
                  <a:pt x="11418165" y="1225368"/>
                </a:cubicBezTo>
                <a:cubicBezTo>
                  <a:pt x="11370852" y="1246043"/>
                  <a:pt x="11324450" y="1260464"/>
                  <a:pt x="11279160" y="1285578"/>
                </a:cubicBezTo>
                <a:cubicBezTo>
                  <a:pt x="11399180" y="1250582"/>
                  <a:pt x="11513291" y="1231973"/>
                  <a:pt x="11635534" y="1245236"/>
                </a:cubicBezTo>
                <a:cubicBezTo>
                  <a:pt x="11776053" y="1260464"/>
                  <a:pt x="11907536" y="1314774"/>
                  <a:pt x="12011550" y="1411743"/>
                </a:cubicBezTo>
                <a:lnTo>
                  <a:pt x="12011499" y="1411743"/>
                </a:lnTo>
                <a:cubicBezTo>
                  <a:pt x="12143182" y="1534531"/>
                  <a:pt x="12208268" y="1707242"/>
                  <a:pt x="12188524" y="1887667"/>
                </a:cubicBezTo>
                <a:cubicBezTo>
                  <a:pt x="12178629" y="1978283"/>
                  <a:pt x="12150656" y="2058612"/>
                  <a:pt x="12095921" y="2132284"/>
                </a:cubicBezTo>
                <a:cubicBezTo>
                  <a:pt x="12015841" y="2240096"/>
                  <a:pt x="11899810" y="2315585"/>
                  <a:pt x="11767924" y="2343167"/>
                </a:cubicBezTo>
                <a:lnTo>
                  <a:pt x="11767623" y="2354472"/>
                </a:lnTo>
                <a:lnTo>
                  <a:pt x="12217400" y="2354472"/>
                </a:lnTo>
                <a:lnTo>
                  <a:pt x="12217400" y="2571749"/>
                </a:lnTo>
                <a:lnTo>
                  <a:pt x="11765601" y="2571749"/>
                </a:lnTo>
                <a:lnTo>
                  <a:pt x="9588931" y="2571749"/>
                </a:lnTo>
                <a:lnTo>
                  <a:pt x="0" y="2571749"/>
                </a:lnTo>
                <a:lnTo>
                  <a:pt x="0" y="2354472"/>
                </a:lnTo>
                <a:lnTo>
                  <a:pt x="9588588" y="2354472"/>
                </a:lnTo>
                <a:lnTo>
                  <a:pt x="9588475" y="2344226"/>
                </a:lnTo>
                <a:cubicBezTo>
                  <a:pt x="9463760" y="2315533"/>
                  <a:pt x="9350658" y="2247811"/>
                  <a:pt x="9269566" y="2145142"/>
                </a:cubicBezTo>
                <a:cubicBezTo>
                  <a:pt x="9210592" y="2070463"/>
                  <a:pt x="9177368" y="1986047"/>
                  <a:pt x="9166410" y="1890540"/>
                </a:cubicBezTo>
                <a:cubicBezTo>
                  <a:pt x="9132631" y="1596606"/>
                  <a:pt x="9323039" y="1348811"/>
                  <a:pt x="9594334" y="1270096"/>
                </a:cubicBezTo>
                <a:cubicBezTo>
                  <a:pt x="9705416" y="1237924"/>
                  <a:pt x="9820235" y="1228192"/>
                  <a:pt x="9933288" y="1252598"/>
                </a:cubicBezTo>
                <a:lnTo>
                  <a:pt x="10077594" y="1283762"/>
                </a:lnTo>
                <a:cubicBezTo>
                  <a:pt x="9945455" y="1223451"/>
                  <a:pt x="9805744" y="1189565"/>
                  <a:pt x="9714454" y="1062088"/>
                </a:cubicBezTo>
                <a:cubicBezTo>
                  <a:pt x="9669214" y="998853"/>
                  <a:pt x="9650581" y="918423"/>
                  <a:pt x="9664113" y="842028"/>
                </a:cubicBezTo>
                <a:cubicBezTo>
                  <a:pt x="9683352" y="733560"/>
                  <a:pt x="9769289" y="660645"/>
                  <a:pt x="9875575" y="654643"/>
                </a:cubicBezTo>
                <a:cubicBezTo>
                  <a:pt x="9922432" y="652022"/>
                  <a:pt x="9966814" y="663317"/>
                  <a:pt x="10002564" y="690345"/>
                </a:cubicBezTo>
                <a:cubicBezTo>
                  <a:pt x="9987415" y="642693"/>
                  <a:pt x="9982619" y="591610"/>
                  <a:pt x="9979488" y="545320"/>
                </a:cubicBezTo>
                <a:cubicBezTo>
                  <a:pt x="9975702" y="489397"/>
                  <a:pt x="9987212" y="432112"/>
                  <a:pt x="10011802" y="384006"/>
                </a:cubicBezTo>
                <a:cubicBezTo>
                  <a:pt x="10039826" y="329192"/>
                  <a:pt x="10082442" y="290111"/>
                  <a:pt x="10135054" y="271102"/>
                </a:cubicBezTo>
                <a:cubicBezTo>
                  <a:pt x="10211500" y="243468"/>
                  <a:pt x="10286985" y="252948"/>
                  <a:pt x="10347728" y="297878"/>
                </a:cubicBezTo>
                <a:cubicBezTo>
                  <a:pt x="10370904" y="315023"/>
                  <a:pt x="10389031" y="335747"/>
                  <a:pt x="10401402" y="358894"/>
                </a:cubicBezTo>
                <a:cubicBezTo>
                  <a:pt x="10401755" y="356826"/>
                  <a:pt x="10402108" y="354708"/>
                  <a:pt x="10402461" y="352591"/>
                </a:cubicBezTo>
                <a:cubicBezTo>
                  <a:pt x="10418214" y="262126"/>
                  <a:pt x="10461891" y="99803"/>
                  <a:pt x="10577721" y="28702"/>
                </a:cubicBezTo>
                <a:cubicBezTo>
                  <a:pt x="10610592" y="8532"/>
                  <a:pt x="10647123" y="-974"/>
                  <a:pt x="10683389" y="79"/>
                </a:cubicBezTo>
                <a:close/>
              </a:path>
            </a:pathLst>
          </a:custGeom>
          <a:solidFill>
            <a:schemeClr val="tx1">
              <a:alpha val="10000"/>
            </a:schemeClr>
          </a:solidFill>
          <a:ln w="2746" cap="flat">
            <a:noFill/>
            <a:prstDash val="solid"/>
            <a:miter/>
          </a:ln>
        </p:spPr>
        <p:txBody>
          <a:bodyPr wrap="square">
            <a:noAutofit/>
          </a:bodyPr>
          <a:lstStyle/>
          <a:p>
            <a:endParaRPr lang="en-US" sz="2160"/>
          </a:p>
        </p:txBody>
      </p:sp>
      <p:sp>
        <p:nvSpPr>
          <p:cNvPr id="14" name="Text Placeholder 13">
            <a:extLst>
              <a:ext uri="{FF2B5EF4-FFF2-40B4-BE49-F238E27FC236}">
                <a16:creationId xmlns:a16="http://schemas.microsoft.com/office/drawing/2014/main" id="{7AC2C349-679C-2447-0BA5-24AE55D4D29C}"/>
              </a:ext>
            </a:extLst>
          </p:cNvPr>
          <p:cNvSpPr>
            <a:spLocks noGrp="1"/>
          </p:cNvSpPr>
          <p:nvPr>
            <p:ph type="body" sz="quarter" idx="10" hasCustomPrompt="1"/>
          </p:nvPr>
        </p:nvSpPr>
        <p:spPr>
          <a:xfrm>
            <a:off x="638176" y="986791"/>
            <a:ext cx="7886700" cy="3840480"/>
          </a:xfrm>
          <a:noFill/>
        </p:spPr>
        <p:txBody>
          <a:bodyPr wrap="square" rtlCol="0">
            <a:normAutofit/>
          </a:bodyPr>
          <a:lstStyle>
            <a:lvl1pPr>
              <a:buNone/>
              <a:defRPr lang="en-US" sz="2880" b="0" i="0" smtClean="0">
                <a:solidFill>
                  <a:schemeClr val="tx1"/>
                </a:solidFill>
                <a:latin typeface="Cambria" panose="02040503050406030204" pitchFamily="18" charset="0"/>
                <a:cs typeface="MerriweatherLight"/>
              </a:defRPr>
            </a:lvl1pPr>
            <a:lvl2pPr>
              <a:defRPr lang="en-US" sz="2160" smtClean="0">
                <a:latin typeface="+mn-lt"/>
                <a:cs typeface="+mn-cs"/>
              </a:defRPr>
            </a:lvl2pPr>
            <a:lvl3pPr>
              <a:defRPr lang="en-US" sz="2160" smtClean="0">
                <a:latin typeface="+mn-lt"/>
                <a:cs typeface="+mn-cs"/>
              </a:defRPr>
            </a:lvl3pPr>
            <a:lvl4pPr>
              <a:defRPr lang="en-US" smtClean="0">
                <a:latin typeface="+mn-lt"/>
                <a:cs typeface="+mn-cs"/>
              </a:defRPr>
            </a:lvl4pPr>
            <a:lvl5pPr>
              <a:defRPr lang="en-US" sz="2160">
                <a:latin typeface="+mn-lt"/>
                <a:cs typeface="+mn-cs"/>
              </a:defRPr>
            </a:lvl5pPr>
          </a:lstStyle>
          <a:p>
            <a:r>
              <a:rPr lang="en-US" sz="2880" b="0" i="0" dirty="0">
                <a:latin typeface="MerriweatherLight" panose="02000000000000000000" pitchFamily="2" charset="77"/>
                <a:cs typeface="MerriweatherLight" panose="02000000000000000000" pitchFamily="2" charset="77"/>
              </a:rPr>
              <a:t>“</a:t>
            </a:r>
            <a:r>
              <a:rPr lang="en-US" sz="2880" b="0" i="0" dirty="0">
                <a:effectLst/>
                <a:latin typeface="MerriweatherLight" panose="02000000000000000000" pitchFamily="2" charset="77"/>
                <a:cs typeface="MerriweatherLight" panose="02000000000000000000" pitchFamily="2" charset="77"/>
              </a:rPr>
              <a:t>Pullquote or callout </a:t>
            </a:r>
            <a:r>
              <a:rPr lang="en-US" sz="2880" b="0" i="0" dirty="0" err="1">
                <a:effectLst/>
                <a:latin typeface="MerriweatherLight" panose="02000000000000000000" pitchFamily="2" charset="77"/>
                <a:cs typeface="MerriweatherLight" panose="02000000000000000000" pitchFamily="2" charset="77"/>
              </a:rPr>
              <a:t>dapibus</a:t>
            </a:r>
            <a:r>
              <a:rPr lang="en-US" sz="2880" b="0" i="0" dirty="0">
                <a:effectLst/>
                <a:latin typeface="MerriweatherLight" panose="02000000000000000000" pitchFamily="2" charset="77"/>
                <a:cs typeface="MerriweatherLight" panose="02000000000000000000" pitchFamily="2" charset="77"/>
              </a:rPr>
              <a:t> ac </a:t>
            </a:r>
            <a:r>
              <a:rPr lang="en-US" sz="2880" b="0" i="0" dirty="0" err="1">
                <a:effectLst/>
                <a:latin typeface="MerriweatherLight" panose="02000000000000000000" pitchFamily="2" charset="77"/>
                <a:cs typeface="MerriweatherLight" panose="02000000000000000000" pitchFamily="2" charset="77"/>
              </a:rPr>
              <a:t>facilisis</a:t>
            </a:r>
            <a:r>
              <a:rPr lang="en-US" sz="2880" b="0" i="0" dirty="0">
                <a:effectLst/>
                <a:latin typeface="MerriweatherLight" panose="02000000000000000000" pitchFamily="2" charset="77"/>
                <a:cs typeface="MerriweatherLight" panose="02000000000000000000" pitchFamily="2" charset="77"/>
              </a:rPr>
              <a:t> in, </a:t>
            </a:r>
            <a:r>
              <a:rPr lang="en-US" sz="2880" b="0" i="0" dirty="0" err="1">
                <a:effectLst/>
                <a:latin typeface="MerriweatherLight" panose="02000000000000000000" pitchFamily="2" charset="77"/>
                <a:cs typeface="MerriweatherLight" panose="02000000000000000000" pitchFamily="2" charset="77"/>
              </a:rPr>
              <a:t>egestas</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eget</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quam</a:t>
            </a:r>
            <a:r>
              <a:rPr lang="en-US" sz="2880" b="0" i="0" dirty="0">
                <a:effectLst/>
                <a:latin typeface="MerriweatherLight" panose="02000000000000000000" pitchFamily="2" charset="77"/>
                <a:cs typeface="MerriweatherLight" panose="02000000000000000000" pitchFamily="2" charset="77"/>
              </a:rPr>
              <a:t>. work </a:t>
            </a:r>
            <a:r>
              <a:rPr lang="en-US" sz="2880" b="0" i="0" dirty="0" err="1">
                <a:effectLst/>
                <a:latin typeface="MerriweatherLight" panose="02000000000000000000" pitchFamily="2" charset="77"/>
                <a:cs typeface="MerriweatherLight" panose="02000000000000000000" pitchFamily="2" charset="77"/>
              </a:rPr>
              <a:t>curabitur</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blandit</a:t>
            </a:r>
            <a:r>
              <a:rPr lang="en-US" sz="2880" b="0" i="0" dirty="0">
                <a:effectLst/>
                <a:latin typeface="MerriweatherLight" panose="02000000000000000000" pitchFamily="2" charset="77"/>
                <a:cs typeface="MerriweatherLight" panose="02000000000000000000" pitchFamily="2" charset="77"/>
              </a:rPr>
              <a:t> tempus </a:t>
            </a:r>
            <a:r>
              <a:rPr lang="en-US" sz="2880" b="0" i="0" dirty="0" err="1">
                <a:effectLst/>
                <a:latin typeface="MerriweatherLight" panose="02000000000000000000" pitchFamily="2" charset="77"/>
                <a:cs typeface="MerriweatherLight" panose="02000000000000000000" pitchFamily="2" charset="77"/>
              </a:rPr>
              <a:t>porttitor</a:t>
            </a:r>
            <a:r>
              <a:rPr lang="en-US" sz="2880" b="0" i="0" dirty="0">
                <a:effectLst/>
                <a:latin typeface="MerriweatherLight" panose="02000000000000000000" pitchFamily="2" charset="77"/>
                <a:cs typeface="MerriweatherLight" panose="02000000000000000000" pitchFamily="2" charset="77"/>
              </a:rPr>
              <a:t>. Lorem ipsum dolor sit </a:t>
            </a:r>
            <a:r>
              <a:rPr lang="en-US" sz="2880" b="0" i="0" dirty="0" err="1">
                <a:effectLst/>
                <a:latin typeface="MerriweatherLight" panose="02000000000000000000" pitchFamily="2" charset="77"/>
                <a:cs typeface="MerriweatherLight" panose="02000000000000000000" pitchFamily="2" charset="77"/>
              </a:rPr>
              <a:t>amet</a:t>
            </a:r>
            <a:r>
              <a:rPr lang="en-US" sz="2880" b="0" i="0" dirty="0">
                <a:effectLst/>
                <a:latin typeface="MerriweatherLight" panose="02000000000000000000" pitchFamily="2" charset="77"/>
                <a:cs typeface="MerriweatherLight" panose="02000000000000000000" pitchFamily="2" charset="77"/>
              </a:rPr>
              <a:t>. Pullquote or callout </a:t>
            </a:r>
            <a:r>
              <a:rPr lang="en-US" sz="2880" b="0" i="0" dirty="0" err="1">
                <a:effectLst/>
                <a:latin typeface="MerriweatherLight" panose="02000000000000000000" pitchFamily="2" charset="77"/>
                <a:cs typeface="MerriweatherLight" panose="02000000000000000000" pitchFamily="2" charset="77"/>
              </a:rPr>
              <a:t>dapibus</a:t>
            </a:r>
            <a:r>
              <a:rPr lang="en-US" sz="2880" b="0" i="0" dirty="0">
                <a:effectLst/>
                <a:latin typeface="MerriweatherLight" panose="02000000000000000000" pitchFamily="2" charset="77"/>
                <a:cs typeface="MerriweatherLight" panose="02000000000000000000" pitchFamily="2" charset="77"/>
              </a:rPr>
              <a:t> ac </a:t>
            </a:r>
            <a:r>
              <a:rPr lang="en-US" sz="2880" b="0" i="0" dirty="0" err="1">
                <a:effectLst/>
                <a:latin typeface="MerriweatherLight" panose="02000000000000000000" pitchFamily="2" charset="77"/>
                <a:cs typeface="MerriweatherLight" panose="02000000000000000000" pitchFamily="2" charset="77"/>
              </a:rPr>
              <a:t>facilisis</a:t>
            </a:r>
            <a:r>
              <a:rPr lang="en-US" sz="2880" b="0" i="0" dirty="0">
                <a:effectLst/>
                <a:latin typeface="MerriweatherLight" panose="02000000000000000000" pitchFamily="2" charset="77"/>
                <a:cs typeface="MerriweatherLight" panose="02000000000000000000" pitchFamily="2" charset="77"/>
              </a:rPr>
              <a:t> in, </a:t>
            </a:r>
            <a:r>
              <a:rPr lang="en-US" sz="2880" b="0" i="0" dirty="0" err="1">
                <a:effectLst/>
                <a:latin typeface="MerriweatherLight" panose="02000000000000000000" pitchFamily="2" charset="77"/>
                <a:cs typeface="MerriweatherLight" panose="02000000000000000000" pitchFamily="2" charset="77"/>
              </a:rPr>
              <a:t>egestas</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eget</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quam</a:t>
            </a:r>
            <a:r>
              <a:rPr lang="en-US" sz="2880" b="0" i="0" dirty="0">
                <a:effectLst/>
                <a:latin typeface="MerriweatherLight" panose="02000000000000000000" pitchFamily="2" charset="77"/>
                <a:cs typeface="MerriweatherLight" panose="02000000000000000000" pitchFamily="2" charset="77"/>
              </a:rPr>
              <a:t>. work </a:t>
            </a:r>
            <a:r>
              <a:rPr lang="en-US" sz="2880" b="0" i="0" dirty="0" err="1">
                <a:effectLst/>
                <a:latin typeface="MerriweatherLight" panose="02000000000000000000" pitchFamily="2" charset="77"/>
                <a:cs typeface="MerriweatherLight" panose="02000000000000000000" pitchFamily="2" charset="77"/>
              </a:rPr>
              <a:t>curabitur</a:t>
            </a:r>
            <a:r>
              <a:rPr lang="en-US" sz="2880" b="0" i="0" dirty="0">
                <a:effectLst/>
                <a:latin typeface="MerriweatherLight" panose="02000000000000000000" pitchFamily="2" charset="77"/>
                <a:cs typeface="MerriweatherLight" panose="02000000000000000000" pitchFamily="2" charset="77"/>
              </a:rPr>
              <a:t> </a:t>
            </a:r>
            <a:r>
              <a:rPr lang="en-US" sz="2880" b="0" i="0" dirty="0" err="1">
                <a:effectLst/>
                <a:latin typeface="MerriweatherLight" panose="02000000000000000000" pitchFamily="2" charset="77"/>
                <a:cs typeface="MerriweatherLight" panose="02000000000000000000" pitchFamily="2" charset="77"/>
              </a:rPr>
              <a:t>blandit</a:t>
            </a:r>
            <a:r>
              <a:rPr lang="en-US" sz="2880" b="0" i="0" dirty="0">
                <a:effectLst/>
                <a:latin typeface="MerriweatherLight" panose="02000000000000000000" pitchFamily="2" charset="77"/>
                <a:cs typeface="MerriweatherLight" panose="02000000000000000000" pitchFamily="2" charset="77"/>
              </a:rPr>
              <a:t> tempus </a:t>
            </a:r>
            <a:r>
              <a:rPr lang="en-US" sz="2880" b="0" i="0" dirty="0" err="1">
                <a:effectLst/>
                <a:latin typeface="MerriweatherLight" panose="02000000000000000000" pitchFamily="2" charset="77"/>
                <a:cs typeface="MerriweatherLight" panose="02000000000000000000" pitchFamily="2" charset="77"/>
              </a:rPr>
              <a:t>porttitor</a:t>
            </a:r>
            <a:r>
              <a:rPr lang="en-US" sz="2880" b="0" i="0" dirty="0">
                <a:effectLst/>
                <a:latin typeface="MerriweatherLight" panose="02000000000000000000" pitchFamily="2" charset="77"/>
                <a:cs typeface="MerriweatherLight" panose="02000000000000000000" pitchFamily="2" charset="77"/>
              </a:rPr>
              <a:t>. Lorem ipsum dolor sit </a:t>
            </a:r>
            <a:r>
              <a:rPr lang="en-US" sz="2880" b="0" i="0" dirty="0" err="1">
                <a:effectLst/>
                <a:latin typeface="MerriweatherLight" panose="02000000000000000000" pitchFamily="2" charset="77"/>
                <a:cs typeface="MerriweatherLight" panose="02000000000000000000" pitchFamily="2" charset="77"/>
              </a:rPr>
              <a:t>amet</a:t>
            </a:r>
            <a:r>
              <a:rPr lang="en-US" sz="2880" b="0" i="0" dirty="0">
                <a:solidFill>
                  <a:schemeClr val="tx1"/>
                </a:solidFill>
                <a:effectLst/>
                <a:latin typeface="MerriweatherLight" panose="02000000000000000000" pitchFamily="2" charset="77"/>
                <a:cs typeface="MerriweatherLight" panose="02000000000000000000" pitchFamily="2" charset="77"/>
              </a:rPr>
              <a:t>.”</a:t>
            </a:r>
            <a:endParaRPr lang="en-US" sz="2880" b="0" i="0" dirty="0">
              <a:solidFill>
                <a:schemeClr val="tx1"/>
              </a:solidFill>
              <a:latin typeface="MerriweatherLight" panose="02000000000000000000" pitchFamily="2" charset="77"/>
              <a:cs typeface="MerriweatherLight" panose="02000000000000000000" pitchFamily="2" charset="77"/>
            </a:endParaRPr>
          </a:p>
        </p:txBody>
      </p:sp>
      <p:sp>
        <p:nvSpPr>
          <p:cNvPr id="18" name="Text Placeholder 17">
            <a:extLst>
              <a:ext uri="{FF2B5EF4-FFF2-40B4-BE49-F238E27FC236}">
                <a16:creationId xmlns:a16="http://schemas.microsoft.com/office/drawing/2014/main" id="{983FDFF6-859B-3655-27F5-11AE8139C19B}"/>
              </a:ext>
            </a:extLst>
          </p:cNvPr>
          <p:cNvSpPr>
            <a:spLocks noGrp="1"/>
          </p:cNvSpPr>
          <p:nvPr>
            <p:ph type="body" sz="quarter" idx="11" hasCustomPrompt="1"/>
          </p:nvPr>
        </p:nvSpPr>
        <p:spPr>
          <a:xfrm>
            <a:off x="2297430" y="5760720"/>
            <a:ext cx="4114800" cy="1481328"/>
          </a:xfrm>
          <a:noFill/>
        </p:spPr>
        <p:txBody>
          <a:bodyPr wrap="square" rtlCol="0">
            <a:normAutofit/>
          </a:bodyPr>
          <a:lstStyle>
            <a:lvl1pPr marL="0" indent="0">
              <a:buNone/>
              <a:defRPr lang="en-US" sz="3360" b="0" i="0" smtClean="0">
                <a:solidFill>
                  <a:schemeClr val="tx1"/>
                </a:solidFill>
                <a:latin typeface="Calibri" panose="020F0502020204030204" pitchFamily="34" charset="0"/>
                <a:cs typeface="Calibri" panose="020F0502020204030204" pitchFamily="34" charset="0"/>
              </a:defRPr>
            </a:lvl1pPr>
            <a:lvl2pPr marL="0" indent="0">
              <a:buNone/>
              <a:defRPr lang="en-US" sz="1680" b="0" i="0" smtClean="0">
                <a:solidFill>
                  <a:schemeClr val="tx1"/>
                </a:solidFill>
                <a:latin typeface="Aptos" panose="020B0004020202020204" pitchFamily="34" charset="0"/>
                <a:cs typeface="Aptos" panose="020B0004020202020204" pitchFamily="34" charset="0"/>
              </a:defRPr>
            </a:lvl2pPr>
          </a:lstStyle>
          <a:p>
            <a:r>
              <a:rPr lang="en-US" dirty="0"/>
              <a:t>FirstName LastName</a:t>
            </a:r>
          </a:p>
          <a:p>
            <a:pPr lvl="1"/>
            <a:r>
              <a:rPr lang="en-US" dirty="0"/>
              <a:t>Title 1</a:t>
            </a:r>
          </a:p>
          <a:p>
            <a:pPr lvl="1"/>
            <a:r>
              <a:rPr lang="en-US" dirty="0"/>
              <a:t>Title 2</a:t>
            </a:r>
          </a:p>
          <a:p>
            <a:pPr lvl="1"/>
            <a:r>
              <a:rPr lang="en-US" dirty="0"/>
              <a:t>Title 3</a:t>
            </a:r>
          </a:p>
        </p:txBody>
      </p:sp>
      <p:sp>
        <p:nvSpPr>
          <p:cNvPr id="20" name="Picture Placeholder 11">
            <a:extLst>
              <a:ext uri="{FF2B5EF4-FFF2-40B4-BE49-F238E27FC236}">
                <a16:creationId xmlns:a16="http://schemas.microsoft.com/office/drawing/2014/main" id="{4F3EEF5B-ADC1-D530-03A0-611CAD86C457}"/>
              </a:ext>
            </a:extLst>
          </p:cNvPr>
          <p:cNvSpPr>
            <a:spLocks noGrp="1" noChangeAspect="1"/>
          </p:cNvSpPr>
          <p:nvPr>
            <p:ph type="pic" sz="quarter" idx="13"/>
          </p:nvPr>
        </p:nvSpPr>
        <p:spPr>
          <a:xfrm>
            <a:off x="630935" y="5420563"/>
            <a:ext cx="1371600" cy="2194560"/>
          </a:xfrm>
          <a:prstGeom prst="ellipse">
            <a:avLst/>
          </a:prstGeom>
        </p:spPr>
        <p:txBody>
          <a:bodyPr/>
          <a:lstStyle>
            <a:lvl1pPr>
              <a:defRPr b="0" i="0"/>
            </a:lvl1pPr>
          </a:lstStyle>
          <a:p>
            <a:r>
              <a:rPr lang="en-US" dirty="0"/>
              <a:t>Click icon to add picture</a:t>
            </a:r>
          </a:p>
        </p:txBody>
      </p:sp>
    </p:spTree>
    <p:extLst>
      <p:ext uri="{BB962C8B-B14F-4D97-AF65-F5344CB8AC3E}">
        <p14:creationId xmlns:p14="http://schemas.microsoft.com/office/powerpoint/2010/main" val="3237924438"/>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623887" y="2051688"/>
            <a:ext cx="788670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hasCustomPrompt="1"/>
          </p:nvPr>
        </p:nvSpPr>
        <p:spPr>
          <a:xfrm>
            <a:off x="623887" y="5507358"/>
            <a:ext cx="7886700" cy="1800224"/>
          </a:xfrm>
        </p:spPr>
        <p:txBody>
          <a:bodyPr/>
          <a:lstStyle>
            <a:lvl1pPr marL="0" indent="0">
              <a:buNone/>
              <a:defRPr sz="2880" b="0" i="0">
                <a:solidFill>
                  <a:schemeClr val="tx1"/>
                </a:solidFill>
                <a:latin typeface="Hubot Sans Expanded Expanded" pitchFamily="2" charset="77"/>
              </a:defRPr>
            </a:lvl1pPr>
            <a:lvl2pPr marL="548647" indent="0">
              <a:buNone/>
              <a:defRPr sz="2400">
                <a:solidFill>
                  <a:schemeClr val="tx1">
                    <a:tint val="82000"/>
                  </a:schemeClr>
                </a:solidFill>
              </a:defRPr>
            </a:lvl2pPr>
            <a:lvl3pPr marL="1097293" indent="0">
              <a:buNone/>
              <a:defRPr sz="2160">
                <a:solidFill>
                  <a:schemeClr val="tx1">
                    <a:tint val="82000"/>
                  </a:schemeClr>
                </a:solidFill>
              </a:defRPr>
            </a:lvl3pPr>
            <a:lvl4pPr marL="1645940" indent="0">
              <a:buNone/>
              <a:defRPr sz="1920">
                <a:solidFill>
                  <a:schemeClr val="tx1">
                    <a:tint val="82000"/>
                  </a:schemeClr>
                </a:solidFill>
              </a:defRPr>
            </a:lvl4pPr>
            <a:lvl5pPr marL="2194588" indent="0">
              <a:buNone/>
              <a:defRPr sz="1920">
                <a:solidFill>
                  <a:schemeClr val="tx1">
                    <a:tint val="82000"/>
                  </a:schemeClr>
                </a:solidFill>
              </a:defRPr>
            </a:lvl5pPr>
            <a:lvl6pPr marL="2743235" indent="0">
              <a:buNone/>
              <a:defRPr sz="1920">
                <a:solidFill>
                  <a:schemeClr val="tx1">
                    <a:tint val="82000"/>
                  </a:schemeClr>
                </a:solidFill>
              </a:defRPr>
            </a:lvl6pPr>
            <a:lvl7pPr marL="3291881" indent="0">
              <a:buNone/>
              <a:defRPr sz="1920">
                <a:solidFill>
                  <a:schemeClr val="tx1">
                    <a:tint val="82000"/>
                  </a:schemeClr>
                </a:solidFill>
              </a:defRPr>
            </a:lvl7pPr>
            <a:lvl8pPr marL="3840528" indent="0">
              <a:buNone/>
              <a:defRPr sz="1920">
                <a:solidFill>
                  <a:schemeClr val="tx1">
                    <a:tint val="82000"/>
                  </a:schemeClr>
                </a:solidFill>
              </a:defRPr>
            </a:lvl8pPr>
            <a:lvl9pPr marL="4389175" indent="0">
              <a:buNone/>
              <a:defRPr sz="192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1" y="-27"/>
            <a:ext cx="9999586" cy="8231150"/>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4">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a:p>
        </p:txBody>
      </p:sp>
    </p:spTree>
    <p:extLst>
      <p:ext uri="{BB962C8B-B14F-4D97-AF65-F5344CB8AC3E}">
        <p14:creationId xmlns:p14="http://schemas.microsoft.com/office/powerpoint/2010/main" val="81896944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623887" y="2051688"/>
            <a:ext cx="788670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623887" y="5507358"/>
            <a:ext cx="7886700" cy="1800224"/>
          </a:xfrm>
        </p:spPr>
        <p:txBody>
          <a:bodyPr/>
          <a:lstStyle>
            <a:lvl1pPr marL="0" indent="0">
              <a:buNone/>
              <a:defRPr sz="2880" b="0" i="0">
                <a:solidFill>
                  <a:schemeClr val="tx1"/>
                </a:solidFill>
              </a:defRPr>
            </a:lvl1pPr>
            <a:lvl2pPr marL="548647" indent="0">
              <a:buNone/>
              <a:defRPr sz="2400">
                <a:solidFill>
                  <a:schemeClr val="tx1">
                    <a:tint val="82000"/>
                  </a:schemeClr>
                </a:solidFill>
              </a:defRPr>
            </a:lvl2pPr>
            <a:lvl3pPr marL="1097293" indent="0">
              <a:buNone/>
              <a:defRPr sz="2160">
                <a:solidFill>
                  <a:schemeClr val="tx1">
                    <a:tint val="82000"/>
                  </a:schemeClr>
                </a:solidFill>
              </a:defRPr>
            </a:lvl3pPr>
            <a:lvl4pPr marL="1645940" indent="0">
              <a:buNone/>
              <a:defRPr sz="1920">
                <a:solidFill>
                  <a:schemeClr val="tx1">
                    <a:tint val="82000"/>
                  </a:schemeClr>
                </a:solidFill>
              </a:defRPr>
            </a:lvl4pPr>
            <a:lvl5pPr marL="2194588" indent="0">
              <a:buNone/>
              <a:defRPr sz="1920">
                <a:solidFill>
                  <a:schemeClr val="tx1">
                    <a:tint val="82000"/>
                  </a:schemeClr>
                </a:solidFill>
              </a:defRPr>
            </a:lvl5pPr>
            <a:lvl6pPr marL="2743235" indent="0">
              <a:buNone/>
              <a:defRPr sz="1920">
                <a:solidFill>
                  <a:schemeClr val="tx1">
                    <a:tint val="82000"/>
                  </a:schemeClr>
                </a:solidFill>
              </a:defRPr>
            </a:lvl6pPr>
            <a:lvl7pPr marL="3291881" indent="0">
              <a:buNone/>
              <a:defRPr sz="1920">
                <a:solidFill>
                  <a:schemeClr val="tx1">
                    <a:tint val="82000"/>
                  </a:schemeClr>
                </a:solidFill>
              </a:defRPr>
            </a:lvl7pPr>
            <a:lvl8pPr marL="3840528" indent="0">
              <a:buNone/>
              <a:defRPr sz="1920">
                <a:solidFill>
                  <a:schemeClr val="tx1">
                    <a:tint val="82000"/>
                  </a:schemeClr>
                </a:solidFill>
              </a:defRPr>
            </a:lvl8pPr>
            <a:lvl9pPr marL="4389175" indent="0">
              <a:buNone/>
              <a:defRPr sz="192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1" y="-27"/>
            <a:ext cx="9999586" cy="8231150"/>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a:p>
        </p:txBody>
      </p:sp>
    </p:spTree>
    <p:extLst>
      <p:ext uri="{BB962C8B-B14F-4D97-AF65-F5344CB8AC3E}">
        <p14:creationId xmlns:p14="http://schemas.microsoft.com/office/powerpoint/2010/main" val="200531872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2_Section Header">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D46B-EEA9-F392-B2EF-917678C9107A}"/>
              </a:ext>
            </a:extLst>
          </p:cNvPr>
          <p:cNvSpPr>
            <a:spLocks noGrp="1"/>
          </p:cNvSpPr>
          <p:nvPr>
            <p:ph type="title"/>
          </p:nvPr>
        </p:nvSpPr>
        <p:spPr>
          <a:xfrm>
            <a:off x="623887" y="2051688"/>
            <a:ext cx="788670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a16="http://schemas.microsoft.com/office/drawing/2014/main" id="{7DB9CCEC-A7AC-FC01-C3C1-E2713E7DB41B}"/>
              </a:ext>
            </a:extLst>
          </p:cNvPr>
          <p:cNvSpPr>
            <a:spLocks noGrp="1"/>
          </p:cNvSpPr>
          <p:nvPr>
            <p:ph type="body" idx="1"/>
          </p:nvPr>
        </p:nvSpPr>
        <p:spPr>
          <a:xfrm>
            <a:off x="623887" y="5507358"/>
            <a:ext cx="7886700" cy="1800224"/>
          </a:xfrm>
        </p:spPr>
        <p:txBody>
          <a:bodyPr/>
          <a:lstStyle>
            <a:lvl1pPr marL="0" indent="0">
              <a:buNone/>
              <a:defRPr sz="2880" b="0" i="0">
                <a:solidFill>
                  <a:schemeClr val="tx1"/>
                </a:solidFill>
              </a:defRPr>
            </a:lvl1pPr>
            <a:lvl2pPr marL="548647" indent="0">
              <a:buNone/>
              <a:defRPr sz="2400">
                <a:solidFill>
                  <a:schemeClr val="tx1">
                    <a:tint val="82000"/>
                  </a:schemeClr>
                </a:solidFill>
              </a:defRPr>
            </a:lvl2pPr>
            <a:lvl3pPr marL="1097293" indent="0">
              <a:buNone/>
              <a:defRPr sz="2160">
                <a:solidFill>
                  <a:schemeClr val="tx1">
                    <a:tint val="82000"/>
                  </a:schemeClr>
                </a:solidFill>
              </a:defRPr>
            </a:lvl3pPr>
            <a:lvl4pPr marL="1645940" indent="0">
              <a:buNone/>
              <a:defRPr sz="1920">
                <a:solidFill>
                  <a:schemeClr val="tx1">
                    <a:tint val="82000"/>
                  </a:schemeClr>
                </a:solidFill>
              </a:defRPr>
            </a:lvl4pPr>
            <a:lvl5pPr marL="2194588" indent="0">
              <a:buNone/>
              <a:defRPr sz="1920">
                <a:solidFill>
                  <a:schemeClr val="tx1">
                    <a:tint val="82000"/>
                  </a:schemeClr>
                </a:solidFill>
              </a:defRPr>
            </a:lvl5pPr>
            <a:lvl6pPr marL="2743235" indent="0">
              <a:buNone/>
              <a:defRPr sz="1920">
                <a:solidFill>
                  <a:schemeClr val="tx1">
                    <a:tint val="82000"/>
                  </a:schemeClr>
                </a:solidFill>
              </a:defRPr>
            </a:lvl6pPr>
            <a:lvl7pPr marL="3291881" indent="0">
              <a:buNone/>
              <a:defRPr sz="1920">
                <a:solidFill>
                  <a:schemeClr val="tx1">
                    <a:tint val="82000"/>
                  </a:schemeClr>
                </a:solidFill>
              </a:defRPr>
            </a:lvl7pPr>
            <a:lvl8pPr marL="3840528" indent="0">
              <a:buNone/>
              <a:defRPr sz="1920">
                <a:solidFill>
                  <a:schemeClr val="tx1">
                    <a:tint val="82000"/>
                  </a:schemeClr>
                </a:solidFill>
              </a:defRPr>
            </a:lvl8pPr>
            <a:lvl9pPr marL="4389175" indent="0">
              <a:buNone/>
              <a:defRPr sz="192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AE21C6F3-C677-66A1-3A6F-2295E259DCAA}"/>
              </a:ext>
            </a:extLst>
          </p:cNvPr>
          <p:cNvSpPr>
            <a:spLocks noGrp="1"/>
          </p:cNvSpPr>
          <p:nvPr>
            <p:ph type="dt" sz="half" idx="10"/>
          </p:nvPr>
        </p:nvSpPr>
        <p:spPr/>
        <p:txBody>
          <a:bodyPr/>
          <a:lstStyle/>
          <a:p>
            <a:fld id="{88CC2480-6028-6E43-A06F-9EDF851B12F8}" type="datetime4">
              <a:rPr lang="en-US" smtClean="0"/>
              <a:t>September 11, 2026</a:t>
            </a:fld>
            <a:endParaRPr lang="en-US"/>
          </a:p>
        </p:txBody>
      </p:sp>
      <p:sp>
        <p:nvSpPr>
          <p:cNvPr id="5" name="Footer Placeholder 4">
            <a:extLst>
              <a:ext uri="{FF2B5EF4-FFF2-40B4-BE49-F238E27FC236}">
                <a16:creationId xmlns:a16="http://schemas.microsoft.com/office/drawing/2014/main" id="{0862A7C1-14B3-D92C-6A4D-927428E25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7ADD4D-F40D-66C4-10B6-794384FE864A}"/>
              </a:ext>
            </a:extLst>
          </p:cNvPr>
          <p:cNvSpPr>
            <a:spLocks noGrp="1"/>
          </p:cNvSpPr>
          <p:nvPr>
            <p:ph type="sldNum" sz="quarter" idx="12"/>
          </p:nvPr>
        </p:nvSpPr>
        <p:spPr/>
        <p:txBody>
          <a:bodyPr/>
          <a:lstStyle/>
          <a:p>
            <a:fld id="{CD08A53E-351B-8A43-8F0B-D565752E5CE5}" type="slidenum">
              <a:rPr lang="en-US" smtClean="0"/>
              <a:t>‹#›</a:t>
            </a:fld>
            <a:endParaRPr lang="en-US"/>
          </a:p>
        </p:txBody>
      </p:sp>
      <p:sp>
        <p:nvSpPr>
          <p:cNvPr id="10" name="Freeform 9">
            <a:extLst>
              <a:ext uri="{FF2B5EF4-FFF2-40B4-BE49-F238E27FC236}">
                <a16:creationId xmlns:a16="http://schemas.microsoft.com/office/drawing/2014/main" id="{AC763AE0-D08F-8595-88AC-DF4AE2F7215F}"/>
              </a:ext>
            </a:extLst>
          </p:cNvPr>
          <p:cNvSpPr/>
          <p:nvPr userDrawn="1"/>
        </p:nvSpPr>
        <p:spPr>
          <a:xfrm>
            <a:off x="1" y="-27"/>
            <a:ext cx="9999586" cy="8231150"/>
          </a:xfrm>
          <a:custGeom>
            <a:avLst/>
            <a:gdLst>
              <a:gd name="csX0" fmla="*/ 9291179 w 13332781"/>
              <a:gd name="csY0" fmla="*/ 5880703 h 6859292"/>
              <a:gd name="csX1" fmla="*/ 9057120 w 13332781"/>
              <a:gd name="csY1" fmla="*/ 6192464 h 6859292"/>
              <a:gd name="csX2" fmla="*/ 9057120 w 13332781"/>
              <a:gd name="csY2" fmla="*/ 6192598 h 6859292"/>
              <a:gd name="csX3" fmla="*/ 9531164 w 13332781"/>
              <a:gd name="csY3" fmla="*/ 6190446 h 6859292"/>
              <a:gd name="csX4" fmla="*/ 9291179 w 13332781"/>
              <a:gd name="csY4" fmla="*/ 5880703 h 6859292"/>
              <a:gd name="csX5" fmla="*/ 11591350 w 13332781"/>
              <a:gd name="csY5" fmla="*/ 3868440 h 6859292"/>
              <a:gd name="csX6" fmla="*/ 10018135 w 13332781"/>
              <a:gd name="csY6" fmla="*/ 4744082 h 6859292"/>
              <a:gd name="csX7" fmla="*/ 9911745 w 13332781"/>
              <a:gd name="csY7" fmla="*/ 5000431 h 6859292"/>
              <a:gd name="csX8" fmla="*/ 10216372 w 13332781"/>
              <a:gd name="csY8" fmla="*/ 5000431 h 6859292"/>
              <a:gd name="csX9" fmla="*/ 10412858 w 13332781"/>
              <a:gd name="csY9" fmla="*/ 5200963 h 6859292"/>
              <a:gd name="csX10" fmla="*/ 10412858 w 13332781"/>
              <a:gd name="csY10" fmla="*/ 5249247 h 6859292"/>
              <a:gd name="csX11" fmla="*/ 10216372 w 13332781"/>
              <a:gd name="csY11" fmla="*/ 5449780 h 6859292"/>
              <a:gd name="csX12" fmla="*/ 9894642 w 13332781"/>
              <a:gd name="csY12" fmla="*/ 5449780 h 6859292"/>
              <a:gd name="csX13" fmla="*/ 11435418 w 13332781"/>
              <a:gd name="csY13" fmla="*/ 6163682 h 6859292"/>
              <a:gd name="csX14" fmla="*/ 10876666 w 13332781"/>
              <a:gd name="csY14" fmla="*/ 5028271 h 6859292"/>
              <a:gd name="csX15" fmla="*/ 11467201 w 13332781"/>
              <a:gd name="csY15" fmla="*/ 4381079 h 6859292"/>
              <a:gd name="csX16" fmla="*/ 12094635 w 13332781"/>
              <a:gd name="csY16" fmla="*/ 4500914 h 6859292"/>
              <a:gd name="csX17" fmla="*/ 12273748 w 13332781"/>
              <a:gd name="csY17" fmla="*/ 5131698 h 6859292"/>
              <a:gd name="csX18" fmla="*/ 11655606 w 13332781"/>
              <a:gd name="csY18" fmla="*/ 5331693 h 6859292"/>
              <a:gd name="csX19" fmla="*/ 11479995 w 13332781"/>
              <a:gd name="csY19" fmla="*/ 5039838 h 6859292"/>
              <a:gd name="csX20" fmla="*/ 11497098 w 13332781"/>
              <a:gd name="csY20" fmla="*/ 5502906 h 6859292"/>
              <a:gd name="csX21" fmla="*/ 11761727 w 13332781"/>
              <a:gd name="csY21" fmla="*/ 5745535 h 6859292"/>
              <a:gd name="csX22" fmla="*/ 11826909 w 13332781"/>
              <a:gd name="csY22" fmla="*/ 5767189 h 6859292"/>
              <a:gd name="csX23" fmla="*/ 11938013 w 13332781"/>
              <a:gd name="csY23" fmla="*/ 5784808 h 6859292"/>
              <a:gd name="csX24" fmla="*/ 12752236 w 13332781"/>
              <a:gd name="csY24" fmla="*/ 5270363 h 6859292"/>
              <a:gd name="csX25" fmla="*/ 12752101 w 13332781"/>
              <a:gd name="csY25" fmla="*/ 5270632 h 6859292"/>
              <a:gd name="csX26" fmla="*/ 12523833 w 13332781"/>
              <a:gd name="csY26" fmla="*/ 4260168 h 6859292"/>
              <a:gd name="csX27" fmla="*/ 11865694 w 13332781"/>
              <a:gd name="csY27" fmla="*/ 3900796 h 6859292"/>
              <a:gd name="csX28" fmla="*/ 11591350 w 13332781"/>
              <a:gd name="csY28" fmla="*/ 3868440 h 6859292"/>
              <a:gd name="csX29" fmla="*/ 6998296 w 13332781"/>
              <a:gd name="csY29" fmla="*/ 3868078 h 6859292"/>
              <a:gd name="csX30" fmla="*/ 6658891 w 13332781"/>
              <a:gd name="csY30" fmla="*/ 3915456 h 6859292"/>
              <a:gd name="csX31" fmla="*/ 5792818 w 13332781"/>
              <a:gd name="csY31" fmla="*/ 5122149 h 6859292"/>
              <a:gd name="csX32" fmla="*/ 5836855 w 13332781"/>
              <a:gd name="csY32" fmla="*/ 5278836 h 6859292"/>
              <a:gd name="csX33" fmla="*/ 5943380 w 13332781"/>
              <a:gd name="csY33" fmla="*/ 5465650 h 6859292"/>
              <a:gd name="csX34" fmla="*/ 6175151 w 13332781"/>
              <a:gd name="csY34" fmla="*/ 5666049 h 6859292"/>
              <a:gd name="csX35" fmla="*/ 6175285 w 13332781"/>
              <a:gd name="csY35" fmla="*/ 5666049 h 6859292"/>
              <a:gd name="csX36" fmla="*/ 6758951 w 13332781"/>
              <a:gd name="csY36" fmla="*/ 5767189 h 6859292"/>
              <a:gd name="csX37" fmla="*/ 7103710 w 13332781"/>
              <a:gd name="csY37" fmla="*/ 5039434 h 6859292"/>
              <a:gd name="csX38" fmla="*/ 6913150 w 13332781"/>
              <a:gd name="csY38" fmla="*/ 5343394 h 6859292"/>
              <a:gd name="csX39" fmla="*/ 6474255 w 13332781"/>
              <a:gd name="csY39" fmla="*/ 5324699 h 6859292"/>
              <a:gd name="csX40" fmla="*/ 6275480 w 13332781"/>
              <a:gd name="csY40" fmla="*/ 4955509 h 6859292"/>
              <a:gd name="csX41" fmla="*/ 6565293 w 13332781"/>
              <a:gd name="csY41" fmla="*/ 4449403 h 6859292"/>
              <a:gd name="csX42" fmla="*/ 7689666 w 13332781"/>
              <a:gd name="csY42" fmla="*/ 4946229 h 6859292"/>
              <a:gd name="csX43" fmla="*/ 7138859 w 13332781"/>
              <a:gd name="csY43" fmla="*/ 6167582 h 6859292"/>
              <a:gd name="csX44" fmla="*/ 7286728 w 13332781"/>
              <a:gd name="csY44" fmla="*/ 6166372 h 6859292"/>
              <a:gd name="csX45" fmla="*/ 8692564 w 13332781"/>
              <a:gd name="csY45" fmla="*/ 5449645 h 6859292"/>
              <a:gd name="csX46" fmla="*/ 8369218 w 13332781"/>
              <a:gd name="csY46" fmla="*/ 5449645 h 6859292"/>
              <a:gd name="csX47" fmla="*/ 8172732 w 13332781"/>
              <a:gd name="csY47" fmla="*/ 5249113 h 6859292"/>
              <a:gd name="csX48" fmla="*/ 8172732 w 13332781"/>
              <a:gd name="csY48" fmla="*/ 5200829 h 6859292"/>
              <a:gd name="csX49" fmla="*/ 8369218 w 13332781"/>
              <a:gd name="csY49" fmla="*/ 5000296 h 6859292"/>
              <a:gd name="csX50" fmla="*/ 8680444 w 13332781"/>
              <a:gd name="csY50" fmla="*/ 5000296 h 6859292"/>
              <a:gd name="csX51" fmla="*/ 7967628 w 13332781"/>
              <a:gd name="csY51" fmla="*/ 4138180 h 6859292"/>
              <a:gd name="csX52" fmla="*/ 6998296 w 13332781"/>
              <a:gd name="csY52" fmla="*/ 3868078 h 6859292"/>
              <a:gd name="csX53" fmla="*/ 11356905 w 13332781"/>
              <a:gd name="csY53" fmla="*/ 2146303 h 6859292"/>
              <a:gd name="csX54" fmla="*/ 11345054 w 13332781"/>
              <a:gd name="csY54" fmla="*/ 2349256 h 6859292"/>
              <a:gd name="csX55" fmla="*/ 11142373 w 13332781"/>
              <a:gd name="csY55" fmla="*/ 2436409 h 6859292"/>
              <a:gd name="csX56" fmla="*/ 10955719 w 13332781"/>
              <a:gd name="csY56" fmla="*/ 2301241 h 6859292"/>
              <a:gd name="csX57" fmla="*/ 10926899 w 13332781"/>
              <a:gd name="csY57" fmla="*/ 2204001 h 6859292"/>
              <a:gd name="csX58" fmla="*/ 10896867 w 13332781"/>
              <a:gd name="csY58" fmla="*/ 2288195 h 6859292"/>
              <a:gd name="csX59" fmla="*/ 10342963 w 13332781"/>
              <a:gd name="csY59" fmla="*/ 3187297 h 6859292"/>
              <a:gd name="csX60" fmla="*/ 10291115 w 13332781"/>
              <a:gd name="csY60" fmla="*/ 3262346 h 6859292"/>
              <a:gd name="csX61" fmla="*/ 9990124 w 13332781"/>
              <a:gd name="csY61" fmla="*/ 3707391 h 6859292"/>
              <a:gd name="csX62" fmla="*/ 10166813 w 13332781"/>
              <a:gd name="csY62" fmla="*/ 3550301 h 6859292"/>
              <a:gd name="csX63" fmla="*/ 10746843 w 13332781"/>
              <a:gd name="csY63" fmla="*/ 3182455 h 6859292"/>
              <a:gd name="csX64" fmla="*/ 11443364 w 13332781"/>
              <a:gd name="csY64" fmla="*/ 2718177 h 6859292"/>
              <a:gd name="csX65" fmla="*/ 11539789 w 13332781"/>
              <a:gd name="csY65" fmla="*/ 2325585 h 6859292"/>
              <a:gd name="csX66" fmla="*/ 11356905 w 13332781"/>
              <a:gd name="csY66" fmla="*/ 2146303 h 6859292"/>
              <a:gd name="csX67" fmla="*/ 7228820 w 13332781"/>
              <a:gd name="csY67" fmla="*/ 2145899 h 6859292"/>
              <a:gd name="csX68" fmla="*/ 7057787 w 13332781"/>
              <a:gd name="csY68" fmla="*/ 2296668 h 6859292"/>
              <a:gd name="csX69" fmla="*/ 7083509 w 13332781"/>
              <a:gd name="csY69" fmla="*/ 2613674 h 6859292"/>
              <a:gd name="csX70" fmla="*/ 7083375 w 13332781"/>
              <a:gd name="csY70" fmla="*/ 2613674 h 6859292"/>
              <a:gd name="csX71" fmla="*/ 7733569 w 13332781"/>
              <a:gd name="csY71" fmla="*/ 3127447 h 6859292"/>
              <a:gd name="csX72" fmla="*/ 8585096 w 13332781"/>
              <a:gd name="csY72" fmla="*/ 3695287 h 6859292"/>
              <a:gd name="csX73" fmla="*/ 8129099 w 13332781"/>
              <a:gd name="csY73" fmla="*/ 3015278 h 6859292"/>
              <a:gd name="csX74" fmla="*/ 8048430 w 13332781"/>
              <a:gd name="csY74" fmla="*/ 2896787 h 6859292"/>
              <a:gd name="csX75" fmla="*/ 7708654 w 13332781"/>
              <a:gd name="csY75" fmla="*/ 2317919 h 6859292"/>
              <a:gd name="csX76" fmla="*/ 7695726 w 13332781"/>
              <a:gd name="csY76" fmla="*/ 2286716 h 6859292"/>
              <a:gd name="csX77" fmla="*/ 7661789 w 13332781"/>
              <a:gd name="csY77" fmla="*/ 2205480 h 6859292"/>
              <a:gd name="csX78" fmla="*/ 7543547 w 13332781"/>
              <a:gd name="csY78" fmla="*/ 2400633 h 6859292"/>
              <a:gd name="csX79" fmla="*/ 7318107 w 13332781"/>
              <a:gd name="csY79" fmla="*/ 2412604 h 6859292"/>
              <a:gd name="csX80" fmla="*/ 7228820 w 13332781"/>
              <a:gd name="csY80" fmla="*/ 2145899 h 6859292"/>
              <a:gd name="csX81" fmla="*/ 10557495 w 13332781"/>
              <a:gd name="csY81" fmla="*/ 1308261 h 6859292"/>
              <a:gd name="csX82" fmla="*/ 10512245 w 13332781"/>
              <a:gd name="csY82" fmla="*/ 1382637 h 6859292"/>
              <a:gd name="csX83" fmla="*/ 10192535 w 13332781"/>
              <a:gd name="csY83" fmla="*/ 1473960 h 6859292"/>
              <a:gd name="csX84" fmla="*/ 10073216 w 13332781"/>
              <a:gd name="csY84" fmla="*/ 1400122 h 6859292"/>
              <a:gd name="csX85" fmla="*/ 10073216 w 13332781"/>
              <a:gd name="csY85" fmla="*/ 1400256 h 6859292"/>
              <a:gd name="csX86" fmla="*/ 9843332 w 13332781"/>
              <a:gd name="csY86" fmla="*/ 3151656 h 6859292"/>
              <a:gd name="csX87" fmla="*/ 9895989 w 13332781"/>
              <a:gd name="csY87" fmla="*/ 3070152 h 6859292"/>
              <a:gd name="csX88" fmla="*/ 10052073 w 13332781"/>
              <a:gd name="csY88" fmla="*/ 2834919 h 6859292"/>
              <a:gd name="csX89" fmla="*/ 10546317 w 13332781"/>
              <a:gd name="csY89" fmla="*/ 1939314 h 6859292"/>
              <a:gd name="csX90" fmla="*/ 10575945 w 13332781"/>
              <a:gd name="csY90" fmla="*/ 1339330 h 6859292"/>
              <a:gd name="csX91" fmla="*/ 10557495 w 13332781"/>
              <a:gd name="csY91" fmla="*/ 1308261 h 6859292"/>
              <a:gd name="csX92" fmla="*/ 8029846 w 13332781"/>
              <a:gd name="csY92" fmla="*/ 1301536 h 6859292"/>
              <a:gd name="csX93" fmla="*/ 7984596 w 13332781"/>
              <a:gd name="csY93" fmla="*/ 1417741 h 6859292"/>
              <a:gd name="csX94" fmla="*/ 7984462 w 13332781"/>
              <a:gd name="csY94" fmla="*/ 1417741 h 6859292"/>
              <a:gd name="csX95" fmla="*/ 8564088 w 13332781"/>
              <a:gd name="csY95" fmla="*/ 2878899 h 6859292"/>
              <a:gd name="csX96" fmla="*/ 8663071 w 13332781"/>
              <a:gd name="csY96" fmla="*/ 3027920 h 6859292"/>
              <a:gd name="csX97" fmla="*/ 8750338 w 13332781"/>
              <a:gd name="csY97" fmla="*/ 3161340 h 6859292"/>
              <a:gd name="csX98" fmla="*/ 8511431 w 13332781"/>
              <a:gd name="csY98" fmla="*/ 1404560 h 6859292"/>
              <a:gd name="csX99" fmla="*/ 8423356 w 13332781"/>
              <a:gd name="csY99" fmla="*/ 1463469 h 6859292"/>
              <a:gd name="csX100" fmla="*/ 8116574 w 13332781"/>
              <a:gd name="csY100" fmla="*/ 1422717 h 6859292"/>
              <a:gd name="csX101" fmla="*/ 8029846 w 13332781"/>
              <a:gd name="csY101" fmla="*/ 1301536 h 6859292"/>
              <a:gd name="csX102" fmla="*/ 9296027 w 13332781"/>
              <a:gd name="csY102" fmla="*/ 567998 h 6859292"/>
              <a:gd name="csX103" fmla="*/ 9081361 w 13332781"/>
              <a:gd name="csY103" fmla="*/ 953328 h 6859292"/>
              <a:gd name="csX104" fmla="*/ 9017526 w 13332781"/>
              <a:gd name="csY104" fmla="*/ 1938911 h 6859292"/>
              <a:gd name="csX105" fmla="*/ 9236772 w 13332781"/>
              <a:gd name="csY105" fmla="*/ 3185549 h 6859292"/>
              <a:gd name="csX106" fmla="*/ 9295623 w 13332781"/>
              <a:gd name="csY106" fmla="*/ 3394151 h 6859292"/>
              <a:gd name="csX107" fmla="*/ 9451977 w 13332781"/>
              <a:gd name="csY107" fmla="*/ 2756239 h 6859292"/>
              <a:gd name="csX108" fmla="*/ 9491839 w 13332781"/>
              <a:gd name="csY108" fmla="*/ 901950 h 6859292"/>
              <a:gd name="csX109" fmla="*/ 9296027 w 13332781"/>
              <a:gd name="csY109" fmla="*/ 567998 h 6859292"/>
              <a:gd name="csX110" fmla="*/ 9309056 w 13332781"/>
              <a:gd name="csY110" fmla="*/ 209 h 6859292"/>
              <a:gd name="csX111" fmla="*/ 9586648 w 13332781"/>
              <a:gd name="csY111" fmla="*/ 92826 h 6859292"/>
              <a:gd name="csX112" fmla="*/ 10013557 w 13332781"/>
              <a:gd name="csY112" fmla="*/ 872496 h 6859292"/>
              <a:gd name="csX113" fmla="*/ 10028775 w 13332781"/>
              <a:gd name="csY113" fmla="*/ 957632 h 6859292"/>
              <a:gd name="csX114" fmla="*/ 10144996 w 13332781"/>
              <a:gd name="csY114" fmla="*/ 815739 h 6859292"/>
              <a:gd name="csX115" fmla="*/ 10726508 w 13332781"/>
              <a:gd name="csY115" fmla="*/ 716212 h 6859292"/>
              <a:gd name="csX116" fmla="*/ 11144259 w 13332781"/>
              <a:gd name="csY116" fmla="*/ 1594468 h 6859292"/>
              <a:gd name="csX117" fmla="*/ 11093353 w 13332781"/>
              <a:gd name="csY117" fmla="*/ 1843015 h 6859292"/>
              <a:gd name="csX118" fmla="*/ 11391650 w 13332781"/>
              <a:gd name="csY118" fmla="*/ 1744027 h 6859292"/>
              <a:gd name="csX119" fmla="*/ 12008849 w 13332781"/>
              <a:gd name="csY119" fmla="*/ 2310925 h 6859292"/>
              <a:gd name="csX120" fmla="*/ 11728059 w 13332781"/>
              <a:gd name="csY120" fmla="*/ 2985285 h 6859292"/>
              <a:gd name="csX121" fmla="*/ 11268830 w 13332781"/>
              <a:gd name="csY121" fmla="*/ 3268264 h 6859292"/>
              <a:gd name="csX122" fmla="*/ 10898079 w 13332781"/>
              <a:gd name="csY122" fmla="*/ 3428851 h 6859292"/>
              <a:gd name="csX123" fmla="*/ 11848590 w 13332781"/>
              <a:gd name="csY123" fmla="*/ 3321255 h 6859292"/>
              <a:gd name="csX124" fmla="*/ 12851489 w 13332781"/>
              <a:gd name="csY124" fmla="*/ 3765359 h 6859292"/>
              <a:gd name="csX125" fmla="*/ 12851354 w 13332781"/>
              <a:gd name="csY125" fmla="*/ 3765359 h 6859292"/>
              <a:gd name="csX126" fmla="*/ 13323512 w 13332781"/>
              <a:gd name="csY126" fmla="*/ 5034727 h 6859292"/>
              <a:gd name="csX127" fmla="*/ 13076525 w 13332781"/>
              <a:gd name="csY127" fmla="*/ 5687164 h 6859292"/>
              <a:gd name="csX128" fmla="*/ 12201699 w 13332781"/>
              <a:gd name="csY128" fmla="*/ 6249625 h 6859292"/>
              <a:gd name="csX129" fmla="*/ 12195504 w 13332781"/>
              <a:gd name="csY129" fmla="*/ 6482033 h 6859292"/>
              <a:gd name="csX130" fmla="*/ 12195504 w 13332781"/>
              <a:gd name="csY130" fmla="*/ 6859292 h 6859292"/>
              <a:gd name="csX131" fmla="*/ 6389951 w 13332781"/>
              <a:gd name="csY131" fmla="*/ 6859292 h 6859292"/>
              <a:gd name="csX132" fmla="*/ 6389951 w 13332781"/>
              <a:gd name="csY132" fmla="*/ 6858023 h 6859292"/>
              <a:gd name="csX133" fmla="*/ 0 w 13332781"/>
              <a:gd name="csY133" fmla="*/ 6858023 h 6859292"/>
              <a:gd name="csX134" fmla="*/ 0 w 13332781"/>
              <a:gd name="csY134" fmla="*/ 6199655 h 6859292"/>
              <a:gd name="csX135" fmla="*/ 6212266 w 13332781"/>
              <a:gd name="csY135" fmla="*/ 6199655 h 6859292"/>
              <a:gd name="csX136" fmla="*/ 6145918 w 13332781"/>
              <a:gd name="csY136" fmla="*/ 6175704 h 6859292"/>
              <a:gd name="csX137" fmla="*/ 5538154 w 13332781"/>
              <a:gd name="csY137" fmla="*/ 5721461 h 6859292"/>
              <a:gd name="csX138" fmla="*/ 5263020 w 13332781"/>
              <a:gd name="csY138" fmla="*/ 5042393 h 6859292"/>
              <a:gd name="csX139" fmla="*/ 6404361 w 13332781"/>
              <a:gd name="csY139" fmla="*/ 3387561 h 6859292"/>
              <a:gd name="csX140" fmla="*/ 7308410 w 13332781"/>
              <a:gd name="csY140" fmla="*/ 3340891 h 6859292"/>
              <a:gd name="csX141" fmla="*/ 7693302 w 13332781"/>
              <a:gd name="csY141" fmla="*/ 3424009 h 6859292"/>
              <a:gd name="csX142" fmla="*/ 6724744 w 13332781"/>
              <a:gd name="csY142" fmla="*/ 2832767 h 6859292"/>
              <a:gd name="csX143" fmla="*/ 6590477 w 13332781"/>
              <a:gd name="csY143" fmla="*/ 2245829 h 6859292"/>
              <a:gd name="csX144" fmla="*/ 7154481 w 13332781"/>
              <a:gd name="csY144" fmla="*/ 1746044 h 6859292"/>
              <a:gd name="csX145" fmla="*/ 7493180 w 13332781"/>
              <a:gd name="csY145" fmla="*/ 1841267 h 6859292"/>
              <a:gd name="csX146" fmla="*/ 7431635 w 13332781"/>
              <a:gd name="csY146" fmla="*/ 1454458 h 6859292"/>
              <a:gd name="csX147" fmla="*/ 7517825 w 13332781"/>
              <a:gd name="csY147" fmla="*/ 1024207 h 6859292"/>
              <a:gd name="csX148" fmla="*/ 7846558 w 13332781"/>
              <a:gd name="csY148" fmla="*/ 723072 h 6859292"/>
              <a:gd name="csX149" fmla="*/ 8413794 w 13332781"/>
              <a:gd name="csY149" fmla="*/ 794489 h 6859292"/>
              <a:gd name="csX150" fmla="*/ 8556950 w 13332781"/>
              <a:gd name="csY150" fmla="*/ 957228 h 6859292"/>
              <a:gd name="csX151" fmla="*/ 8559778 w 13332781"/>
              <a:gd name="csY151" fmla="*/ 940416 h 6859292"/>
              <a:gd name="csX152" fmla="*/ 9027223 w 13332781"/>
              <a:gd name="csY152" fmla="*/ 76552 h 6859292"/>
              <a:gd name="csX153" fmla="*/ 9309056 w 13332781"/>
              <a:gd name="csY153" fmla="*/ 209 h 68592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3332781" h="6859292">
                <a:moveTo>
                  <a:pt x="9291179" y="5880703"/>
                </a:moveTo>
                <a:cubicBezTo>
                  <a:pt x="9232058" y="5993545"/>
                  <a:pt x="9151659" y="6087692"/>
                  <a:pt x="9057120" y="6192464"/>
                </a:cubicBezTo>
                <a:lnTo>
                  <a:pt x="9057120" y="6192598"/>
                </a:lnTo>
                <a:lnTo>
                  <a:pt x="9531164" y="6190446"/>
                </a:lnTo>
                <a:cubicBezTo>
                  <a:pt x="9441472" y="6093610"/>
                  <a:pt x="9354474" y="6005111"/>
                  <a:pt x="9291179" y="5880703"/>
                </a:cubicBezTo>
                <a:close/>
                <a:moveTo>
                  <a:pt x="11591350" y="3868440"/>
                </a:moveTo>
                <a:cubicBezTo>
                  <a:pt x="10955047" y="3846407"/>
                  <a:pt x="10356211" y="4191087"/>
                  <a:pt x="10018135" y="4744082"/>
                </a:cubicBezTo>
                <a:cubicBezTo>
                  <a:pt x="9966152" y="4829083"/>
                  <a:pt x="9933831" y="4915026"/>
                  <a:pt x="9911745" y="5000431"/>
                </a:cubicBezTo>
                <a:lnTo>
                  <a:pt x="10216372" y="5000431"/>
                </a:lnTo>
                <a:cubicBezTo>
                  <a:pt x="10324917" y="5000431"/>
                  <a:pt x="10412858" y="5090274"/>
                  <a:pt x="10412858" y="5200963"/>
                </a:cubicBezTo>
                <a:lnTo>
                  <a:pt x="10412858" y="5249247"/>
                </a:lnTo>
                <a:cubicBezTo>
                  <a:pt x="10412858" y="5360071"/>
                  <a:pt x="10324783" y="5449780"/>
                  <a:pt x="10216372" y="5449780"/>
                </a:cubicBezTo>
                <a:lnTo>
                  <a:pt x="9894642" y="5449780"/>
                </a:lnTo>
                <a:cubicBezTo>
                  <a:pt x="10169237" y="6016813"/>
                  <a:pt x="10866431" y="6193002"/>
                  <a:pt x="11435418" y="6163682"/>
                </a:cubicBezTo>
                <a:cubicBezTo>
                  <a:pt x="11015647" y="5940150"/>
                  <a:pt x="10785359" y="5500350"/>
                  <a:pt x="10876666" y="5028271"/>
                </a:cubicBezTo>
                <a:cubicBezTo>
                  <a:pt x="10937268" y="4715166"/>
                  <a:pt x="11164325" y="4460297"/>
                  <a:pt x="11467201" y="4381079"/>
                </a:cubicBezTo>
                <a:cubicBezTo>
                  <a:pt x="11687927" y="4323381"/>
                  <a:pt x="11918081" y="4362115"/>
                  <a:pt x="12094635" y="4500914"/>
                </a:cubicBezTo>
                <a:cubicBezTo>
                  <a:pt x="12286677" y="4651818"/>
                  <a:pt x="12367614" y="4900231"/>
                  <a:pt x="12273748" y="5131698"/>
                </a:cubicBezTo>
                <a:cubicBezTo>
                  <a:pt x="12174092" y="5377421"/>
                  <a:pt x="11869734" y="5473317"/>
                  <a:pt x="11655606" y="5331693"/>
                </a:cubicBezTo>
                <a:cubicBezTo>
                  <a:pt x="11552313" y="5263235"/>
                  <a:pt x="11496290" y="5167205"/>
                  <a:pt x="11479995" y="5039838"/>
                </a:cubicBezTo>
                <a:cubicBezTo>
                  <a:pt x="11418854" y="5186034"/>
                  <a:pt x="11422490" y="5357651"/>
                  <a:pt x="11497098" y="5502906"/>
                </a:cubicBezTo>
                <a:cubicBezTo>
                  <a:pt x="11555411" y="5616420"/>
                  <a:pt x="11648873" y="5699807"/>
                  <a:pt x="11761727" y="5745535"/>
                </a:cubicBezTo>
                <a:lnTo>
                  <a:pt x="11826909" y="5767189"/>
                </a:lnTo>
                <a:cubicBezTo>
                  <a:pt x="11862596" y="5776469"/>
                  <a:pt x="11899765" y="5782656"/>
                  <a:pt x="11938013" y="5784808"/>
                </a:cubicBezTo>
                <a:cubicBezTo>
                  <a:pt x="12283848" y="5804579"/>
                  <a:pt x="12627665" y="5607678"/>
                  <a:pt x="12752236" y="5270363"/>
                </a:cubicBezTo>
                <a:lnTo>
                  <a:pt x="12752101" y="5270632"/>
                </a:lnTo>
                <a:cubicBezTo>
                  <a:pt x="12882194" y="4918388"/>
                  <a:pt x="12777285" y="4525931"/>
                  <a:pt x="12523833" y="4260168"/>
                </a:cubicBezTo>
                <a:cubicBezTo>
                  <a:pt x="12345393" y="4073084"/>
                  <a:pt x="12118741" y="3952038"/>
                  <a:pt x="11865694" y="3900796"/>
                </a:cubicBezTo>
                <a:cubicBezTo>
                  <a:pt x="11773915" y="3882219"/>
                  <a:pt x="11682250" y="3871587"/>
                  <a:pt x="11591350" y="3868440"/>
                </a:cubicBezTo>
                <a:close/>
                <a:moveTo>
                  <a:pt x="6998296" y="3868078"/>
                </a:moveTo>
                <a:cubicBezTo>
                  <a:pt x="6885088" y="3871795"/>
                  <a:pt x="6771476" y="3887380"/>
                  <a:pt x="6658891" y="3915456"/>
                </a:cubicBezTo>
                <a:cubicBezTo>
                  <a:pt x="6119532" y="4049951"/>
                  <a:pt x="5690871" y="4538304"/>
                  <a:pt x="5792818" y="5122149"/>
                </a:cubicBezTo>
                <a:cubicBezTo>
                  <a:pt x="5802379" y="5177292"/>
                  <a:pt x="5817328" y="5229476"/>
                  <a:pt x="5836855" y="5278836"/>
                </a:cubicBezTo>
                <a:lnTo>
                  <a:pt x="5943380" y="5465650"/>
                </a:lnTo>
                <a:cubicBezTo>
                  <a:pt x="6005464" y="5545272"/>
                  <a:pt x="6083439" y="5612654"/>
                  <a:pt x="6175151" y="5666049"/>
                </a:cubicBezTo>
                <a:lnTo>
                  <a:pt x="6175285" y="5666049"/>
                </a:lnTo>
                <a:cubicBezTo>
                  <a:pt x="6354398" y="5770283"/>
                  <a:pt x="6557482" y="5818432"/>
                  <a:pt x="6758951" y="5767189"/>
                </a:cubicBezTo>
                <a:cubicBezTo>
                  <a:pt x="7073678" y="5687164"/>
                  <a:pt x="7242152" y="5342587"/>
                  <a:pt x="7103710" y="5039434"/>
                </a:cubicBezTo>
                <a:cubicBezTo>
                  <a:pt x="7096438" y="5168415"/>
                  <a:pt x="7026947" y="5277088"/>
                  <a:pt x="6913150" y="5343394"/>
                </a:cubicBezTo>
                <a:cubicBezTo>
                  <a:pt x="6775920" y="5423419"/>
                  <a:pt x="6612832" y="5413331"/>
                  <a:pt x="6474255" y="5324699"/>
                </a:cubicBezTo>
                <a:cubicBezTo>
                  <a:pt x="6357631" y="5250054"/>
                  <a:pt x="6281675" y="5114617"/>
                  <a:pt x="6275480" y="4955509"/>
                </a:cubicBezTo>
                <a:cubicBezTo>
                  <a:pt x="6267131" y="4743948"/>
                  <a:pt x="6380256" y="4554040"/>
                  <a:pt x="6565293" y="4449403"/>
                </a:cubicBezTo>
                <a:cubicBezTo>
                  <a:pt x="7004861" y="4200855"/>
                  <a:pt x="7555937" y="4470115"/>
                  <a:pt x="7689666" y="4946229"/>
                </a:cubicBezTo>
                <a:cubicBezTo>
                  <a:pt x="7828647" y="5441576"/>
                  <a:pt x="7590817" y="5946068"/>
                  <a:pt x="7138859" y="6167582"/>
                </a:cubicBezTo>
                <a:lnTo>
                  <a:pt x="7286728" y="6166372"/>
                </a:lnTo>
                <a:cubicBezTo>
                  <a:pt x="7826896" y="6161799"/>
                  <a:pt x="8442883" y="5976060"/>
                  <a:pt x="8692564" y="5449645"/>
                </a:cubicBezTo>
                <a:lnTo>
                  <a:pt x="8369218" y="5449645"/>
                </a:lnTo>
                <a:cubicBezTo>
                  <a:pt x="8260673" y="5449645"/>
                  <a:pt x="8172732" y="5359803"/>
                  <a:pt x="8172732" y="5249113"/>
                </a:cubicBezTo>
                <a:lnTo>
                  <a:pt x="8172732" y="5200829"/>
                </a:lnTo>
                <a:cubicBezTo>
                  <a:pt x="8172732" y="5090005"/>
                  <a:pt x="8260673" y="5000296"/>
                  <a:pt x="8369218" y="5000296"/>
                </a:cubicBezTo>
                <a:lnTo>
                  <a:pt x="8680444" y="5000296"/>
                </a:lnTo>
                <a:cubicBezTo>
                  <a:pt x="8569070" y="4635410"/>
                  <a:pt x="8275891" y="4332795"/>
                  <a:pt x="7967628" y="4138180"/>
                </a:cubicBezTo>
                <a:cubicBezTo>
                  <a:pt x="7673909" y="3952576"/>
                  <a:pt x="7337921" y="3856925"/>
                  <a:pt x="6998296" y="3868078"/>
                </a:cubicBezTo>
                <a:close/>
                <a:moveTo>
                  <a:pt x="11356905" y="2146303"/>
                </a:moveTo>
                <a:cubicBezTo>
                  <a:pt x="11396498" y="2208843"/>
                  <a:pt x="11391381" y="2288061"/>
                  <a:pt x="11345054" y="2349256"/>
                </a:cubicBezTo>
                <a:cubicBezTo>
                  <a:pt x="11295899" y="2414217"/>
                  <a:pt x="11218193" y="2445017"/>
                  <a:pt x="11142373" y="2436409"/>
                </a:cubicBezTo>
                <a:cubicBezTo>
                  <a:pt x="11063994" y="2427533"/>
                  <a:pt x="10993157" y="2379383"/>
                  <a:pt x="10955719" y="2301241"/>
                </a:cubicBezTo>
                <a:cubicBezTo>
                  <a:pt x="10940770" y="2270038"/>
                  <a:pt x="10931343" y="2237356"/>
                  <a:pt x="10926899" y="2204001"/>
                </a:cubicBezTo>
                <a:cubicBezTo>
                  <a:pt x="10917472" y="2228345"/>
                  <a:pt x="10907506" y="2256051"/>
                  <a:pt x="10896867" y="2288195"/>
                </a:cubicBezTo>
                <a:cubicBezTo>
                  <a:pt x="10846231" y="2441251"/>
                  <a:pt x="10567730" y="2861549"/>
                  <a:pt x="10342963" y="3187297"/>
                </a:cubicBezTo>
                <a:lnTo>
                  <a:pt x="10291115" y="3262346"/>
                </a:lnTo>
                <a:cubicBezTo>
                  <a:pt x="10186879" y="3412981"/>
                  <a:pt x="10086280" y="3558639"/>
                  <a:pt x="9990124" y="3707391"/>
                </a:cubicBezTo>
                <a:cubicBezTo>
                  <a:pt x="10042915" y="3655745"/>
                  <a:pt x="10100959" y="3603964"/>
                  <a:pt x="10166813" y="3550301"/>
                </a:cubicBezTo>
                <a:cubicBezTo>
                  <a:pt x="10347138" y="3403028"/>
                  <a:pt x="10541334" y="3289783"/>
                  <a:pt x="10746843" y="3182455"/>
                </a:cubicBezTo>
                <a:cubicBezTo>
                  <a:pt x="10985750" y="3057778"/>
                  <a:pt x="11276371" y="2932697"/>
                  <a:pt x="11443364" y="2718177"/>
                </a:cubicBezTo>
                <a:cubicBezTo>
                  <a:pt x="11531035" y="2605604"/>
                  <a:pt x="11572110" y="2463174"/>
                  <a:pt x="11539789" y="2325585"/>
                </a:cubicBezTo>
                <a:cubicBezTo>
                  <a:pt x="11517433" y="2230497"/>
                  <a:pt x="11450771" y="2158138"/>
                  <a:pt x="11356905" y="2146303"/>
                </a:cubicBezTo>
                <a:close/>
                <a:moveTo>
                  <a:pt x="7228820" y="2145899"/>
                </a:moveTo>
                <a:cubicBezTo>
                  <a:pt x="7143707" y="2154910"/>
                  <a:pt x="7084856" y="2216644"/>
                  <a:pt x="7057787" y="2296668"/>
                </a:cubicBezTo>
                <a:cubicBezTo>
                  <a:pt x="7022907" y="2400230"/>
                  <a:pt x="7036778" y="2513072"/>
                  <a:pt x="7083509" y="2613674"/>
                </a:cubicBezTo>
                <a:lnTo>
                  <a:pt x="7083375" y="2613674"/>
                </a:lnTo>
                <a:cubicBezTo>
                  <a:pt x="7195691" y="2855363"/>
                  <a:pt x="7502338" y="3012184"/>
                  <a:pt x="7733569" y="3127447"/>
                </a:cubicBezTo>
                <a:cubicBezTo>
                  <a:pt x="8096104" y="3308209"/>
                  <a:pt x="8357232" y="3471486"/>
                  <a:pt x="8585096" y="3695287"/>
                </a:cubicBezTo>
                <a:lnTo>
                  <a:pt x="8129099" y="3015278"/>
                </a:lnTo>
                <a:cubicBezTo>
                  <a:pt x="8102434" y="2975602"/>
                  <a:pt x="8075365" y="2936194"/>
                  <a:pt x="8048430" y="2896787"/>
                </a:cubicBezTo>
                <a:cubicBezTo>
                  <a:pt x="7924533" y="2716025"/>
                  <a:pt x="7796595" y="2529076"/>
                  <a:pt x="7708654" y="2317919"/>
                </a:cubicBezTo>
                <a:lnTo>
                  <a:pt x="7695726" y="2286716"/>
                </a:lnTo>
                <a:cubicBezTo>
                  <a:pt x="7684144" y="2258741"/>
                  <a:pt x="7672966" y="2231842"/>
                  <a:pt x="7661789" y="2205480"/>
                </a:cubicBezTo>
                <a:cubicBezTo>
                  <a:pt x="7652900" y="2287254"/>
                  <a:pt x="7613846" y="2359881"/>
                  <a:pt x="7543547" y="2400633"/>
                </a:cubicBezTo>
                <a:cubicBezTo>
                  <a:pt x="7468535" y="2444075"/>
                  <a:pt x="7388405" y="2448110"/>
                  <a:pt x="7318107" y="2412604"/>
                </a:cubicBezTo>
                <a:cubicBezTo>
                  <a:pt x="7217373" y="2361899"/>
                  <a:pt x="7180607" y="2248519"/>
                  <a:pt x="7228820" y="2145899"/>
                </a:cubicBezTo>
                <a:close/>
                <a:moveTo>
                  <a:pt x="10557495" y="1308261"/>
                </a:moveTo>
                <a:cubicBezTo>
                  <a:pt x="10547529" y="1333815"/>
                  <a:pt x="10532985" y="1358966"/>
                  <a:pt x="10512245" y="1382637"/>
                </a:cubicBezTo>
                <a:cubicBezTo>
                  <a:pt x="10429422" y="1477188"/>
                  <a:pt x="10309834" y="1511215"/>
                  <a:pt x="10192535" y="1473960"/>
                </a:cubicBezTo>
                <a:cubicBezTo>
                  <a:pt x="10147420" y="1459569"/>
                  <a:pt x="10106615" y="1433880"/>
                  <a:pt x="10073216" y="1400122"/>
                </a:cubicBezTo>
                <a:lnTo>
                  <a:pt x="10073216" y="1400256"/>
                </a:lnTo>
                <a:cubicBezTo>
                  <a:pt x="10094494" y="1920619"/>
                  <a:pt x="10017597" y="2506347"/>
                  <a:pt x="9843332" y="3151656"/>
                </a:cubicBezTo>
                <a:lnTo>
                  <a:pt x="9895989" y="3070152"/>
                </a:lnTo>
                <a:cubicBezTo>
                  <a:pt x="9948241" y="2989320"/>
                  <a:pt x="10001032" y="2910775"/>
                  <a:pt x="10052073" y="2834919"/>
                </a:cubicBezTo>
                <a:cubicBezTo>
                  <a:pt x="10243172" y="2550730"/>
                  <a:pt x="10423766" y="2282412"/>
                  <a:pt x="10546317" y="1939314"/>
                </a:cubicBezTo>
                <a:cubicBezTo>
                  <a:pt x="10601532" y="1784913"/>
                  <a:pt x="10654863" y="1497765"/>
                  <a:pt x="10575945" y="1339330"/>
                </a:cubicBezTo>
                <a:cubicBezTo>
                  <a:pt x="10570289" y="1328032"/>
                  <a:pt x="10564229" y="1317676"/>
                  <a:pt x="10557495" y="1308261"/>
                </a:cubicBezTo>
                <a:close/>
                <a:moveTo>
                  <a:pt x="8029846" y="1301536"/>
                </a:moveTo>
                <a:cubicBezTo>
                  <a:pt x="8004123" y="1336909"/>
                  <a:pt x="7991060" y="1380082"/>
                  <a:pt x="7984596" y="1417741"/>
                </a:cubicBezTo>
                <a:lnTo>
                  <a:pt x="7984462" y="1417741"/>
                </a:lnTo>
                <a:cubicBezTo>
                  <a:pt x="7902716" y="1889954"/>
                  <a:pt x="8285048" y="2461560"/>
                  <a:pt x="8564088" y="2878899"/>
                </a:cubicBezTo>
                <a:cubicBezTo>
                  <a:pt x="8598967" y="2931083"/>
                  <a:pt x="8631962" y="2980309"/>
                  <a:pt x="8663071" y="3027920"/>
                </a:cubicBezTo>
                <a:lnTo>
                  <a:pt x="8750338" y="3161340"/>
                </a:lnTo>
                <a:cubicBezTo>
                  <a:pt x="8569878" y="2501236"/>
                  <a:pt x="8490826" y="1919947"/>
                  <a:pt x="8511431" y="1404560"/>
                </a:cubicBezTo>
                <a:cubicBezTo>
                  <a:pt x="8486382" y="1428500"/>
                  <a:pt x="8456754" y="1448406"/>
                  <a:pt x="8423356" y="1463469"/>
                </a:cubicBezTo>
                <a:cubicBezTo>
                  <a:pt x="8319524" y="1510139"/>
                  <a:pt x="8201956" y="1494538"/>
                  <a:pt x="8116574" y="1422717"/>
                </a:cubicBezTo>
                <a:cubicBezTo>
                  <a:pt x="8077385" y="1389631"/>
                  <a:pt x="8048027" y="1348072"/>
                  <a:pt x="8029846" y="1301536"/>
                </a:cubicBezTo>
                <a:close/>
                <a:moveTo>
                  <a:pt x="9296027" y="567998"/>
                </a:moveTo>
                <a:cubicBezTo>
                  <a:pt x="9227614" y="567998"/>
                  <a:pt x="9133344" y="737194"/>
                  <a:pt x="9081361" y="953328"/>
                </a:cubicBezTo>
                <a:cubicBezTo>
                  <a:pt x="9009985" y="1249890"/>
                  <a:pt x="8989784" y="1562996"/>
                  <a:pt x="9017526" y="1938911"/>
                </a:cubicBezTo>
                <a:cubicBezTo>
                  <a:pt x="9047962" y="2317784"/>
                  <a:pt x="9115567" y="2702576"/>
                  <a:pt x="9236772" y="3185549"/>
                </a:cubicBezTo>
                <a:lnTo>
                  <a:pt x="9295623" y="3394151"/>
                </a:lnTo>
                <a:cubicBezTo>
                  <a:pt x="9353936" y="3179093"/>
                  <a:pt x="9404842" y="2971163"/>
                  <a:pt x="9451977" y="2756239"/>
                </a:cubicBezTo>
                <a:cubicBezTo>
                  <a:pt x="9654927" y="1735150"/>
                  <a:pt x="9579915" y="1228909"/>
                  <a:pt x="9491839" y="901950"/>
                </a:cubicBezTo>
                <a:cubicBezTo>
                  <a:pt x="9443088" y="720920"/>
                  <a:pt x="9353397" y="567998"/>
                  <a:pt x="9296027" y="567998"/>
                </a:cubicBezTo>
                <a:close/>
                <a:moveTo>
                  <a:pt x="9309056" y="209"/>
                </a:moveTo>
                <a:cubicBezTo>
                  <a:pt x="9405784" y="3017"/>
                  <a:pt x="9501805" y="33984"/>
                  <a:pt x="9586648" y="92826"/>
                </a:cubicBezTo>
                <a:cubicBezTo>
                  <a:pt x="9851009" y="276143"/>
                  <a:pt x="9964671" y="618031"/>
                  <a:pt x="10013557" y="872496"/>
                </a:cubicBezTo>
                <a:cubicBezTo>
                  <a:pt x="10018944" y="900606"/>
                  <a:pt x="10024061" y="928984"/>
                  <a:pt x="10028775" y="957632"/>
                </a:cubicBezTo>
                <a:cubicBezTo>
                  <a:pt x="10056787" y="905178"/>
                  <a:pt x="10095841" y="857029"/>
                  <a:pt x="10144996" y="815739"/>
                </a:cubicBezTo>
                <a:cubicBezTo>
                  <a:pt x="10304043" y="682319"/>
                  <a:pt x="10515882" y="646006"/>
                  <a:pt x="10726508" y="716212"/>
                </a:cubicBezTo>
                <a:cubicBezTo>
                  <a:pt x="11090929" y="837527"/>
                  <a:pt x="11198531" y="1256615"/>
                  <a:pt x="11144259" y="1594468"/>
                </a:cubicBezTo>
                <a:cubicBezTo>
                  <a:pt x="11126482" y="1705023"/>
                  <a:pt x="11110187" y="1783165"/>
                  <a:pt x="11093353" y="1843015"/>
                </a:cubicBezTo>
                <a:cubicBezTo>
                  <a:pt x="11177657" y="1778995"/>
                  <a:pt x="11281758" y="1745103"/>
                  <a:pt x="11391650" y="1744027"/>
                </a:cubicBezTo>
                <a:cubicBezTo>
                  <a:pt x="11715670" y="1741068"/>
                  <a:pt x="11979626" y="1978452"/>
                  <a:pt x="12008849" y="2310925"/>
                </a:cubicBezTo>
                <a:cubicBezTo>
                  <a:pt x="12032013" y="2573460"/>
                  <a:pt x="11920101" y="2812458"/>
                  <a:pt x="11728059" y="2985285"/>
                </a:cubicBezTo>
                <a:cubicBezTo>
                  <a:pt x="11591233" y="3108483"/>
                  <a:pt x="11437438" y="3194560"/>
                  <a:pt x="11268830" y="3268264"/>
                </a:cubicBezTo>
                <a:cubicBezTo>
                  <a:pt x="11142642" y="3323407"/>
                  <a:pt x="11018880" y="3361872"/>
                  <a:pt x="10898079" y="3428851"/>
                </a:cubicBezTo>
                <a:cubicBezTo>
                  <a:pt x="11218193" y="3335511"/>
                  <a:pt x="11522551" y="3285882"/>
                  <a:pt x="11848590" y="3321255"/>
                </a:cubicBezTo>
                <a:cubicBezTo>
                  <a:pt x="12223381" y="3361872"/>
                  <a:pt x="12574066" y="3506724"/>
                  <a:pt x="12851489" y="3765359"/>
                </a:cubicBezTo>
                <a:lnTo>
                  <a:pt x="12851354" y="3765359"/>
                </a:lnTo>
                <a:cubicBezTo>
                  <a:pt x="13202578" y="4092855"/>
                  <a:pt x="13376169" y="4553502"/>
                  <a:pt x="13323512" y="5034727"/>
                </a:cubicBezTo>
                <a:cubicBezTo>
                  <a:pt x="13297117" y="5276415"/>
                  <a:pt x="13222509" y="5490666"/>
                  <a:pt x="13076525" y="5687164"/>
                </a:cubicBezTo>
                <a:cubicBezTo>
                  <a:pt x="12862936" y="5974716"/>
                  <a:pt x="12553461" y="6176055"/>
                  <a:pt x="12201699" y="6249625"/>
                </a:cubicBezTo>
                <a:lnTo>
                  <a:pt x="12195504" y="6482033"/>
                </a:lnTo>
                <a:lnTo>
                  <a:pt x="12195504" y="6859292"/>
                </a:lnTo>
                <a:lnTo>
                  <a:pt x="6389951" y="6859292"/>
                </a:lnTo>
                <a:lnTo>
                  <a:pt x="6389951" y="6858023"/>
                </a:lnTo>
                <a:lnTo>
                  <a:pt x="0" y="6858023"/>
                </a:lnTo>
                <a:lnTo>
                  <a:pt x="0" y="6199655"/>
                </a:lnTo>
                <a:lnTo>
                  <a:pt x="6212266" y="6199655"/>
                </a:lnTo>
                <a:lnTo>
                  <a:pt x="6145918" y="6175704"/>
                </a:lnTo>
                <a:cubicBezTo>
                  <a:pt x="5910605" y="6079782"/>
                  <a:pt x="5700366" y="5926835"/>
                  <a:pt x="5538154" y="5721461"/>
                </a:cubicBezTo>
                <a:cubicBezTo>
                  <a:pt x="5380859" y="5522273"/>
                  <a:pt x="5292244" y="5297128"/>
                  <a:pt x="5263020" y="5042393"/>
                </a:cubicBezTo>
                <a:cubicBezTo>
                  <a:pt x="5172925" y="4258419"/>
                  <a:pt x="5680771" y="3597509"/>
                  <a:pt x="6404361" y="3387561"/>
                </a:cubicBezTo>
                <a:cubicBezTo>
                  <a:pt x="6700638" y="3301753"/>
                  <a:pt x="7006881" y="3275795"/>
                  <a:pt x="7308410" y="3340891"/>
                </a:cubicBezTo>
                <a:lnTo>
                  <a:pt x="7693302" y="3424009"/>
                </a:lnTo>
                <a:cubicBezTo>
                  <a:pt x="7340866" y="3263153"/>
                  <a:pt x="6968230" y="3172772"/>
                  <a:pt x="6724744" y="2832767"/>
                </a:cubicBezTo>
                <a:cubicBezTo>
                  <a:pt x="6604079" y="2664110"/>
                  <a:pt x="6554385" y="2449590"/>
                  <a:pt x="6590477" y="2245829"/>
                </a:cubicBezTo>
                <a:cubicBezTo>
                  <a:pt x="6641787" y="1956529"/>
                  <a:pt x="6870998" y="1762049"/>
                  <a:pt x="7154481" y="1746044"/>
                </a:cubicBezTo>
                <a:cubicBezTo>
                  <a:pt x="7279456" y="1739050"/>
                  <a:pt x="7397832" y="1769177"/>
                  <a:pt x="7493180" y="1841267"/>
                </a:cubicBezTo>
                <a:cubicBezTo>
                  <a:pt x="7452778" y="1714169"/>
                  <a:pt x="7439985" y="1577925"/>
                  <a:pt x="7431635" y="1454458"/>
                </a:cubicBezTo>
                <a:cubicBezTo>
                  <a:pt x="7421535" y="1305302"/>
                  <a:pt x="7452240" y="1152516"/>
                  <a:pt x="7517825" y="1024207"/>
                </a:cubicBezTo>
                <a:cubicBezTo>
                  <a:pt x="7592567" y="878010"/>
                  <a:pt x="7706230" y="773776"/>
                  <a:pt x="7846558" y="723072"/>
                </a:cubicBezTo>
                <a:cubicBezTo>
                  <a:pt x="8050450" y="649368"/>
                  <a:pt x="8251784" y="674653"/>
                  <a:pt x="8413794" y="794489"/>
                </a:cubicBezTo>
                <a:cubicBezTo>
                  <a:pt x="8475608" y="840217"/>
                  <a:pt x="8523955" y="895495"/>
                  <a:pt x="8556950" y="957228"/>
                </a:cubicBezTo>
                <a:cubicBezTo>
                  <a:pt x="8557893" y="951714"/>
                  <a:pt x="8558835" y="946065"/>
                  <a:pt x="8559778" y="940416"/>
                </a:cubicBezTo>
                <a:cubicBezTo>
                  <a:pt x="8601796" y="699131"/>
                  <a:pt x="8718286" y="266190"/>
                  <a:pt x="9027223" y="76552"/>
                </a:cubicBezTo>
                <a:cubicBezTo>
                  <a:pt x="9114894" y="22754"/>
                  <a:pt x="9212329" y="-2598"/>
                  <a:pt x="9309056" y="209"/>
                </a:cubicBezTo>
                <a:close/>
              </a:path>
            </a:pathLst>
          </a:custGeom>
          <a:solidFill>
            <a:schemeClr val="accent2">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160"/>
          </a:p>
        </p:txBody>
      </p:sp>
    </p:spTree>
    <p:extLst>
      <p:ext uri="{BB962C8B-B14F-4D97-AF65-F5344CB8AC3E}">
        <p14:creationId xmlns:p14="http://schemas.microsoft.com/office/powerpoint/2010/main" val="339476373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D868C-00F2-BED8-19D6-E920A13F0E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4C08D-8C02-9E55-892C-F4BB9682109E}"/>
              </a:ext>
            </a:extLst>
          </p:cNvPr>
          <p:cNvSpPr>
            <a:spLocks noGrp="1"/>
          </p:cNvSpPr>
          <p:nvPr>
            <p:ph sz="half" idx="1"/>
          </p:nvPr>
        </p:nvSpPr>
        <p:spPr>
          <a:xfrm>
            <a:off x="628650" y="2190750"/>
            <a:ext cx="3886200" cy="5221606"/>
          </a:xfrm>
          <a:solidFill>
            <a:schemeClr val="bg2">
              <a:alpha val="75000"/>
            </a:schemeClr>
          </a:solidFill>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FDDAA34-7171-F189-9478-CA63F457DE77}"/>
              </a:ext>
            </a:extLst>
          </p:cNvPr>
          <p:cNvSpPr>
            <a:spLocks noGrp="1"/>
          </p:cNvSpPr>
          <p:nvPr>
            <p:ph sz="half" idx="2"/>
          </p:nvPr>
        </p:nvSpPr>
        <p:spPr>
          <a:xfrm>
            <a:off x="4629150" y="2190750"/>
            <a:ext cx="3886200" cy="5221606"/>
          </a:xfrm>
          <a:solidFill>
            <a:schemeClr val="bg2">
              <a:alpha val="75000"/>
            </a:schemeClr>
          </a:solidFill>
        </p:spPr>
        <p:txBody>
          <a:bodyPr/>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B9E761-9020-4FD5-5D73-7D4F69094531}"/>
              </a:ext>
            </a:extLst>
          </p:cNvPr>
          <p:cNvSpPr>
            <a:spLocks noGrp="1"/>
          </p:cNvSpPr>
          <p:nvPr>
            <p:ph type="dt" sz="half" idx="10"/>
          </p:nvPr>
        </p:nvSpPr>
        <p:spPr/>
        <p:txBody>
          <a:bodyPr/>
          <a:lstStyle/>
          <a:p>
            <a:fld id="{6868EE0B-CE6F-5F4C-913F-D459E8884F51}" type="datetime4">
              <a:rPr lang="en-US" smtClean="0"/>
              <a:t>September 11, 2026</a:t>
            </a:fld>
            <a:endParaRPr lang="en-US"/>
          </a:p>
        </p:txBody>
      </p:sp>
      <p:sp>
        <p:nvSpPr>
          <p:cNvPr id="6" name="Footer Placeholder 5">
            <a:extLst>
              <a:ext uri="{FF2B5EF4-FFF2-40B4-BE49-F238E27FC236}">
                <a16:creationId xmlns:a16="http://schemas.microsoft.com/office/drawing/2014/main" id="{5042BC6C-147D-19A1-57FB-F7B332FED8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6FB581-DB5F-7D42-D131-3864F35FBCDE}"/>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66708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629841" y="438152"/>
            <a:ext cx="7886700" cy="1590676"/>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629842" y="2017397"/>
            <a:ext cx="3868340" cy="988694"/>
          </a:xfrm>
        </p:spPr>
        <p:txBody>
          <a:bodyPr anchor="b">
            <a:normAutofit/>
          </a:bodyPr>
          <a:lstStyle>
            <a:lvl1pPr marL="0" indent="0">
              <a:buNone/>
              <a:defRPr sz="2160" b="0" i="0">
                <a:latin typeface="Hubot Sans Expanded Expanded" pitchFamily="2" charset="77"/>
              </a:defRPr>
            </a:lvl1pPr>
            <a:lvl2pPr marL="548647" indent="0">
              <a:buNone/>
              <a:defRPr sz="2400" b="1"/>
            </a:lvl2pPr>
            <a:lvl3pPr marL="1097293" indent="0">
              <a:buNone/>
              <a:defRPr sz="2160" b="1"/>
            </a:lvl3pPr>
            <a:lvl4pPr marL="1645940" indent="0">
              <a:buNone/>
              <a:defRPr sz="1920" b="1"/>
            </a:lvl4pPr>
            <a:lvl5pPr marL="2194588" indent="0">
              <a:buNone/>
              <a:defRPr sz="1920" b="1"/>
            </a:lvl5pPr>
            <a:lvl6pPr marL="2743235" indent="0">
              <a:buNone/>
              <a:defRPr sz="1920" b="1"/>
            </a:lvl6pPr>
            <a:lvl7pPr marL="3291881" indent="0">
              <a:buNone/>
              <a:defRPr sz="1920" b="1"/>
            </a:lvl7pPr>
            <a:lvl8pPr marL="3840528" indent="0">
              <a:buNone/>
              <a:defRPr sz="1920" b="1"/>
            </a:lvl8pPr>
            <a:lvl9pPr marL="4389175" indent="0">
              <a:buNone/>
              <a:defRPr sz="192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629842" y="3006090"/>
            <a:ext cx="3868340" cy="4421506"/>
          </a:xfrm>
        </p:spPr>
        <p:txBody>
          <a:bodyPr/>
          <a:lstStyle>
            <a:lvl1pPr>
              <a:defRPr sz="2880" b="0" i="0"/>
            </a:lvl1pPr>
            <a:lvl2pPr>
              <a:defRPr sz="2400" b="0" i="0"/>
            </a:lvl2pPr>
            <a:lvl3pPr>
              <a:defRPr sz="2160" b="0" i="0"/>
            </a:lvl3pPr>
            <a:lvl4pPr>
              <a:defRPr sz="1920" b="0" i="0"/>
            </a:lvl4pPr>
            <a:lvl5pPr>
              <a:defRPr sz="168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4629150" y="2017397"/>
            <a:ext cx="3887391" cy="988694"/>
          </a:xfrm>
        </p:spPr>
        <p:txBody>
          <a:bodyPr anchor="b">
            <a:normAutofit/>
          </a:bodyPr>
          <a:lstStyle>
            <a:lvl1pPr marL="0" indent="0">
              <a:buNone/>
              <a:defRPr sz="2160" b="0" i="0">
                <a:latin typeface="Hubot Sans Expanded Expanded" pitchFamily="2" charset="77"/>
              </a:defRPr>
            </a:lvl1pPr>
            <a:lvl2pPr marL="548647" indent="0">
              <a:buNone/>
              <a:defRPr sz="2400" b="1"/>
            </a:lvl2pPr>
            <a:lvl3pPr marL="1097293" indent="0">
              <a:buNone/>
              <a:defRPr sz="2160" b="1"/>
            </a:lvl3pPr>
            <a:lvl4pPr marL="1645940" indent="0">
              <a:buNone/>
              <a:defRPr sz="1920" b="1"/>
            </a:lvl4pPr>
            <a:lvl5pPr marL="2194588" indent="0">
              <a:buNone/>
              <a:defRPr sz="1920" b="1"/>
            </a:lvl5pPr>
            <a:lvl6pPr marL="2743235" indent="0">
              <a:buNone/>
              <a:defRPr sz="1920" b="1"/>
            </a:lvl6pPr>
            <a:lvl7pPr marL="3291881" indent="0">
              <a:buNone/>
              <a:defRPr sz="1920" b="1"/>
            </a:lvl7pPr>
            <a:lvl8pPr marL="3840528" indent="0">
              <a:buNone/>
              <a:defRPr sz="1920" b="1"/>
            </a:lvl8pPr>
            <a:lvl9pPr marL="4389175" indent="0">
              <a:buNone/>
              <a:defRPr sz="192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4629150" y="3006090"/>
            <a:ext cx="3887391" cy="4421506"/>
          </a:xfrm>
        </p:spPr>
        <p:txBody>
          <a:bodyPr>
            <a:normAutofit/>
          </a:bodyPr>
          <a:lstStyle>
            <a:lvl1pPr>
              <a:defRPr sz="2880" b="0" i="0"/>
            </a:lvl1pPr>
            <a:lvl2pPr>
              <a:defRPr sz="2400" b="0" i="0"/>
            </a:lvl2pPr>
            <a:lvl3pPr>
              <a:defRPr sz="2160" b="0" i="0"/>
            </a:lvl3pPr>
            <a:lvl4pPr>
              <a:defRPr sz="1920" b="0" i="0"/>
            </a:lvl4pPr>
            <a:lvl5pPr>
              <a:defRPr sz="168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1309EDAA-5B91-BE42-ADC5-9802581985A1}"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041867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07B14-DF32-BF88-73B4-28A631D73924}"/>
              </a:ext>
            </a:extLst>
          </p:cNvPr>
          <p:cNvSpPr>
            <a:spLocks noGrp="1"/>
          </p:cNvSpPr>
          <p:nvPr>
            <p:ph type="title"/>
          </p:nvPr>
        </p:nvSpPr>
        <p:spPr>
          <a:xfrm>
            <a:off x="629841" y="438152"/>
            <a:ext cx="7886700" cy="1590676"/>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5F6A8-EF7A-3B90-42BE-05E3D36CD79D}"/>
              </a:ext>
            </a:extLst>
          </p:cNvPr>
          <p:cNvSpPr>
            <a:spLocks noGrp="1"/>
          </p:cNvSpPr>
          <p:nvPr>
            <p:ph type="body" idx="1" hasCustomPrompt="1"/>
          </p:nvPr>
        </p:nvSpPr>
        <p:spPr>
          <a:xfrm>
            <a:off x="629842" y="2017397"/>
            <a:ext cx="3868340" cy="988694"/>
          </a:xfrm>
        </p:spPr>
        <p:txBody>
          <a:bodyPr anchor="b">
            <a:normAutofit/>
          </a:bodyPr>
          <a:lstStyle>
            <a:lvl1pPr marL="0" indent="0">
              <a:buNone/>
              <a:defRPr sz="2160" b="0" i="0">
                <a:latin typeface="Hubot Sans Expanded Expanded" pitchFamily="2" charset="77"/>
              </a:defRPr>
            </a:lvl1pPr>
            <a:lvl2pPr marL="548647" indent="0">
              <a:buNone/>
              <a:defRPr sz="2400" b="1"/>
            </a:lvl2pPr>
            <a:lvl3pPr marL="1097293" indent="0">
              <a:buNone/>
              <a:defRPr sz="2160" b="1"/>
            </a:lvl3pPr>
            <a:lvl4pPr marL="1645940" indent="0">
              <a:buNone/>
              <a:defRPr sz="1920" b="1"/>
            </a:lvl4pPr>
            <a:lvl5pPr marL="2194588" indent="0">
              <a:buNone/>
              <a:defRPr sz="1920" b="1"/>
            </a:lvl5pPr>
            <a:lvl6pPr marL="2743235" indent="0">
              <a:buNone/>
              <a:defRPr sz="1920" b="1"/>
            </a:lvl6pPr>
            <a:lvl7pPr marL="3291881" indent="0">
              <a:buNone/>
              <a:defRPr sz="1920" b="1"/>
            </a:lvl7pPr>
            <a:lvl8pPr marL="3840528" indent="0">
              <a:buNone/>
              <a:defRPr sz="1920" b="1"/>
            </a:lvl8pPr>
            <a:lvl9pPr marL="4389175" indent="0">
              <a:buNone/>
              <a:defRPr sz="192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7AC003F-5263-C983-E18A-D2C1CAC26BBD}"/>
              </a:ext>
            </a:extLst>
          </p:cNvPr>
          <p:cNvSpPr>
            <a:spLocks noGrp="1"/>
          </p:cNvSpPr>
          <p:nvPr>
            <p:ph sz="half" idx="2"/>
          </p:nvPr>
        </p:nvSpPr>
        <p:spPr>
          <a:xfrm>
            <a:off x="629842" y="3006090"/>
            <a:ext cx="3868340" cy="4421506"/>
          </a:xfrm>
        </p:spPr>
        <p:txBody>
          <a:bodyPr/>
          <a:lstStyle>
            <a:lvl1pPr>
              <a:defRPr sz="2880" b="0" i="0"/>
            </a:lvl1pPr>
            <a:lvl2pPr>
              <a:defRPr sz="2400" b="0" i="0"/>
            </a:lvl2pPr>
            <a:lvl3pPr>
              <a:defRPr sz="2160" b="0" i="0"/>
            </a:lvl3pPr>
            <a:lvl4pPr>
              <a:defRPr sz="1920" b="0" i="0"/>
            </a:lvl4pPr>
            <a:lvl5pPr>
              <a:defRPr sz="168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736D9AB-50D4-B3A8-EA53-0B4069B772C4}"/>
              </a:ext>
            </a:extLst>
          </p:cNvPr>
          <p:cNvSpPr>
            <a:spLocks noGrp="1"/>
          </p:cNvSpPr>
          <p:nvPr>
            <p:ph type="body" sz="quarter" idx="3" hasCustomPrompt="1"/>
          </p:nvPr>
        </p:nvSpPr>
        <p:spPr>
          <a:xfrm>
            <a:off x="4629150" y="2017397"/>
            <a:ext cx="3887391" cy="988694"/>
          </a:xfrm>
        </p:spPr>
        <p:txBody>
          <a:bodyPr anchor="b">
            <a:normAutofit/>
          </a:bodyPr>
          <a:lstStyle>
            <a:lvl1pPr marL="0" indent="0">
              <a:buNone/>
              <a:defRPr sz="2160" b="0" i="0">
                <a:latin typeface="Hubot Sans Expanded Expanded" pitchFamily="2" charset="77"/>
              </a:defRPr>
            </a:lvl1pPr>
            <a:lvl2pPr marL="548647" indent="0">
              <a:buNone/>
              <a:defRPr sz="2400" b="1"/>
            </a:lvl2pPr>
            <a:lvl3pPr marL="1097293" indent="0">
              <a:buNone/>
              <a:defRPr sz="2160" b="1"/>
            </a:lvl3pPr>
            <a:lvl4pPr marL="1645940" indent="0">
              <a:buNone/>
              <a:defRPr sz="1920" b="1"/>
            </a:lvl4pPr>
            <a:lvl5pPr marL="2194588" indent="0">
              <a:buNone/>
              <a:defRPr sz="1920" b="1"/>
            </a:lvl5pPr>
            <a:lvl6pPr marL="2743235" indent="0">
              <a:buNone/>
              <a:defRPr sz="1920" b="1"/>
            </a:lvl6pPr>
            <a:lvl7pPr marL="3291881" indent="0">
              <a:buNone/>
              <a:defRPr sz="1920" b="1"/>
            </a:lvl7pPr>
            <a:lvl8pPr marL="3840528" indent="0">
              <a:buNone/>
              <a:defRPr sz="1920" b="1"/>
            </a:lvl8pPr>
            <a:lvl9pPr marL="4389175" indent="0">
              <a:buNone/>
              <a:defRPr sz="192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4605839-1485-5EB8-ADEE-752AE0B36DE4}"/>
              </a:ext>
            </a:extLst>
          </p:cNvPr>
          <p:cNvSpPr>
            <a:spLocks noGrp="1"/>
          </p:cNvSpPr>
          <p:nvPr>
            <p:ph sz="quarter" idx="4"/>
          </p:nvPr>
        </p:nvSpPr>
        <p:spPr>
          <a:xfrm>
            <a:off x="4629150" y="3006090"/>
            <a:ext cx="3887391" cy="4421506"/>
          </a:xfrm>
        </p:spPr>
        <p:txBody>
          <a:bodyPr>
            <a:normAutofit/>
          </a:bodyPr>
          <a:lstStyle>
            <a:lvl1pPr>
              <a:defRPr sz="2880" b="0" i="0"/>
            </a:lvl1pPr>
            <a:lvl2pPr>
              <a:defRPr sz="2400" b="0" i="0"/>
            </a:lvl2pPr>
            <a:lvl3pPr>
              <a:defRPr sz="2160" b="0" i="0"/>
            </a:lvl3pPr>
            <a:lvl4pPr>
              <a:defRPr sz="1920" b="0" i="0"/>
            </a:lvl4pPr>
            <a:lvl5pPr>
              <a:defRPr sz="1680"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C3ABC53-4237-21B2-F235-3390F60EAD5D}"/>
              </a:ext>
            </a:extLst>
          </p:cNvPr>
          <p:cNvSpPr>
            <a:spLocks noGrp="1"/>
          </p:cNvSpPr>
          <p:nvPr>
            <p:ph type="dt" sz="half" idx="10"/>
          </p:nvPr>
        </p:nvSpPr>
        <p:spPr/>
        <p:txBody>
          <a:bodyPr/>
          <a:lstStyle/>
          <a:p>
            <a:fld id="{ED0BCF73-1C83-F14F-9B35-465EA1B23DFB}" type="datetime4">
              <a:rPr lang="en-US" smtClean="0"/>
              <a:t>September 11, 2026</a:t>
            </a:fld>
            <a:endParaRPr lang="en-US"/>
          </a:p>
        </p:txBody>
      </p:sp>
      <p:sp>
        <p:nvSpPr>
          <p:cNvPr id="8" name="Footer Placeholder 7">
            <a:extLst>
              <a:ext uri="{FF2B5EF4-FFF2-40B4-BE49-F238E27FC236}">
                <a16:creationId xmlns:a16="http://schemas.microsoft.com/office/drawing/2014/main" id="{4228B15F-FECD-2568-0FF8-A746C6A88B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6BA3C5-59EB-EBB8-5D00-BD1C720BFFD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3629209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2B050-DC6A-462D-B625-28F1BAED7E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002D47-F506-0E46-3D3C-FDA85F65801F}"/>
              </a:ext>
            </a:extLst>
          </p:cNvPr>
          <p:cNvSpPr>
            <a:spLocks noGrp="1"/>
          </p:cNvSpPr>
          <p:nvPr>
            <p:ph type="dt" sz="half" idx="10"/>
          </p:nvPr>
        </p:nvSpPr>
        <p:spPr/>
        <p:txBody>
          <a:bodyPr/>
          <a:lstStyle/>
          <a:p>
            <a:fld id="{F1483901-8762-5344-B0AF-D33EF05DB031}" type="datetime4">
              <a:rPr lang="en-US" smtClean="0"/>
              <a:t>September 11, 2026</a:t>
            </a:fld>
            <a:endParaRPr lang="en-US"/>
          </a:p>
        </p:txBody>
      </p:sp>
      <p:sp>
        <p:nvSpPr>
          <p:cNvPr id="4" name="Footer Placeholder 3">
            <a:extLst>
              <a:ext uri="{FF2B5EF4-FFF2-40B4-BE49-F238E27FC236}">
                <a16:creationId xmlns:a16="http://schemas.microsoft.com/office/drawing/2014/main" id="{BB67A5EC-9918-A49F-0508-E65BC6C1FA7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8F95FC-F17A-3547-37FD-75B414054970}"/>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3617594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5BF974-7DE4-2A05-7C05-C340C82FB421}"/>
              </a:ext>
            </a:extLst>
          </p:cNvPr>
          <p:cNvSpPr>
            <a:spLocks noGrp="1"/>
          </p:cNvSpPr>
          <p:nvPr>
            <p:ph type="dt" sz="half" idx="10"/>
          </p:nvPr>
        </p:nvSpPr>
        <p:spPr/>
        <p:txBody>
          <a:bodyPr/>
          <a:lstStyle/>
          <a:p>
            <a:fld id="{9D375174-3E85-0B41-B293-D392F394CF0C}" type="datetime4">
              <a:rPr lang="en-US" smtClean="0"/>
              <a:t>September 11, 2026</a:t>
            </a:fld>
            <a:endParaRPr lang="en-US"/>
          </a:p>
        </p:txBody>
      </p:sp>
      <p:sp>
        <p:nvSpPr>
          <p:cNvPr id="3" name="Footer Placeholder 2">
            <a:extLst>
              <a:ext uri="{FF2B5EF4-FFF2-40B4-BE49-F238E27FC236}">
                <a16:creationId xmlns:a16="http://schemas.microsoft.com/office/drawing/2014/main" id="{9DFA5E4E-0081-B82D-BB02-A0B53A521E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5338DD-8110-E88E-6FF3-9E06E2E3E99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831621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6A27-62B8-E3C5-A045-F26864876347}"/>
              </a:ext>
            </a:extLst>
          </p:cNvPr>
          <p:cNvSpPr>
            <a:spLocks noGrp="1"/>
          </p:cNvSpPr>
          <p:nvPr>
            <p:ph type="title"/>
          </p:nvPr>
        </p:nvSpPr>
        <p:spPr>
          <a:xfrm>
            <a:off x="629841" y="548640"/>
            <a:ext cx="2949178" cy="1920240"/>
          </a:xfrm>
        </p:spPr>
        <p:txBody>
          <a:bodyPr anchor="b"/>
          <a:lstStyle>
            <a:lvl1pPr>
              <a:defRPr sz="3840"/>
            </a:lvl1pPr>
          </a:lstStyle>
          <a:p>
            <a:r>
              <a:rPr lang="en-US"/>
              <a:t>Click to edit Master title style</a:t>
            </a:r>
          </a:p>
        </p:txBody>
      </p:sp>
      <p:sp>
        <p:nvSpPr>
          <p:cNvPr id="3" name="Content Placeholder 2">
            <a:extLst>
              <a:ext uri="{FF2B5EF4-FFF2-40B4-BE49-F238E27FC236}">
                <a16:creationId xmlns:a16="http://schemas.microsoft.com/office/drawing/2014/main" id="{96E4CD2A-01DF-C38D-677D-92B64A8DECFF}"/>
              </a:ext>
            </a:extLst>
          </p:cNvPr>
          <p:cNvSpPr>
            <a:spLocks noGrp="1"/>
          </p:cNvSpPr>
          <p:nvPr>
            <p:ph idx="1"/>
          </p:nvPr>
        </p:nvSpPr>
        <p:spPr>
          <a:xfrm>
            <a:off x="3887392" y="1184912"/>
            <a:ext cx="4629150" cy="5848350"/>
          </a:xfrm>
        </p:spPr>
        <p:txBody>
          <a:bodyPr/>
          <a:lstStyle>
            <a:lvl1pPr>
              <a:defRPr sz="3840" b="0" i="0"/>
            </a:lvl1pPr>
            <a:lvl2pPr>
              <a:defRPr sz="3360" b="0" i="0"/>
            </a:lvl2pPr>
            <a:lvl3pPr>
              <a:defRPr sz="2880" b="0" i="0"/>
            </a:lvl3pPr>
            <a:lvl4pPr>
              <a:defRPr sz="2400" b="0" i="0"/>
            </a:lvl4pPr>
            <a:lvl5pPr>
              <a:defRPr sz="2400" b="0" i="0"/>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1E2438A-4470-8435-7CB1-DB1CCFDA8D92}"/>
              </a:ext>
            </a:extLst>
          </p:cNvPr>
          <p:cNvSpPr>
            <a:spLocks noGrp="1"/>
          </p:cNvSpPr>
          <p:nvPr>
            <p:ph type="body" sz="half" idx="2"/>
          </p:nvPr>
        </p:nvSpPr>
        <p:spPr>
          <a:xfrm>
            <a:off x="629841" y="2468880"/>
            <a:ext cx="2949178" cy="4573906"/>
          </a:xfrm>
        </p:spPr>
        <p:txBody>
          <a:bodyPr/>
          <a:lstStyle>
            <a:lvl1pPr marL="0" indent="0">
              <a:buNone/>
              <a:defRPr sz="1920" b="0" i="0"/>
            </a:lvl1pPr>
            <a:lvl2pPr marL="548647" indent="0">
              <a:buNone/>
              <a:defRPr sz="1680"/>
            </a:lvl2pPr>
            <a:lvl3pPr marL="1097293" indent="0">
              <a:buNone/>
              <a:defRPr sz="1440"/>
            </a:lvl3pPr>
            <a:lvl4pPr marL="1645940" indent="0">
              <a:buNone/>
              <a:defRPr sz="1200"/>
            </a:lvl4pPr>
            <a:lvl5pPr marL="2194588" indent="0">
              <a:buNone/>
              <a:defRPr sz="1200"/>
            </a:lvl5pPr>
            <a:lvl6pPr marL="2743235" indent="0">
              <a:buNone/>
              <a:defRPr sz="1200"/>
            </a:lvl6pPr>
            <a:lvl7pPr marL="3291881" indent="0">
              <a:buNone/>
              <a:defRPr sz="1200"/>
            </a:lvl7pPr>
            <a:lvl8pPr marL="3840528" indent="0">
              <a:buNone/>
              <a:defRPr sz="1200"/>
            </a:lvl8pPr>
            <a:lvl9pPr marL="4389175" indent="0">
              <a:buNone/>
              <a:defRPr sz="1200"/>
            </a:lvl9pPr>
          </a:lstStyle>
          <a:p>
            <a:pPr lvl="0"/>
            <a:r>
              <a:rPr lang="en-US" dirty="0"/>
              <a:t>Click to edit Master text styles</a:t>
            </a:r>
          </a:p>
        </p:txBody>
      </p:sp>
      <p:sp>
        <p:nvSpPr>
          <p:cNvPr id="5" name="Date Placeholder 4">
            <a:extLst>
              <a:ext uri="{FF2B5EF4-FFF2-40B4-BE49-F238E27FC236}">
                <a16:creationId xmlns:a16="http://schemas.microsoft.com/office/drawing/2014/main" id="{4157A964-4603-B4D9-DDAC-BB9265FBA363}"/>
              </a:ext>
            </a:extLst>
          </p:cNvPr>
          <p:cNvSpPr>
            <a:spLocks noGrp="1"/>
          </p:cNvSpPr>
          <p:nvPr>
            <p:ph type="dt" sz="half" idx="10"/>
          </p:nvPr>
        </p:nvSpPr>
        <p:spPr/>
        <p:txBody>
          <a:bodyPr/>
          <a:lstStyle/>
          <a:p>
            <a:fld id="{54ED5FC6-D231-C441-B6CB-A0BFC7E45217}" type="datetime4">
              <a:rPr lang="en-US" smtClean="0"/>
              <a:t>September 11, 2026</a:t>
            </a:fld>
            <a:endParaRPr lang="en-US"/>
          </a:p>
        </p:txBody>
      </p:sp>
      <p:sp>
        <p:nvSpPr>
          <p:cNvPr id="6" name="Footer Placeholder 5">
            <a:extLst>
              <a:ext uri="{FF2B5EF4-FFF2-40B4-BE49-F238E27FC236}">
                <a16:creationId xmlns:a16="http://schemas.microsoft.com/office/drawing/2014/main" id="{453EC35D-8B81-3FED-50FD-3BCCAD3D26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318E22-C6BB-DDF5-BD9F-F3535A75CE5F}"/>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5581709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8B00C-4592-01DA-BBFB-23CA3759756E}"/>
              </a:ext>
            </a:extLst>
          </p:cNvPr>
          <p:cNvSpPr>
            <a:spLocks noGrp="1"/>
          </p:cNvSpPr>
          <p:nvPr>
            <p:ph type="title"/>
          </p:nvPr>
        </p:nvSpPr>
        <p:spPr>
          <a:xfrm>
            <a:off x="629841" y="548640"/>
            <a:ext cx="2949178" cy="1920240"/>
          </a:xfrm>
        </p:spPr>
        <p:txBody>
          <a:bodyPr anchor="b"/>
          <a:lstStyle>
            <a:lvl1pPr>
              <a:defRPr sz="3840"/>
            </a:lvl1pPr>
          </a:lstStyle>
          <a:p>
            <a:r>
              <a:rPr lang="en-US"/>
              <a:t>Click to edit Master title style</a:t>
            </a:r>
          </a:p>
        </p:txBody>
      </p:sp>
      <p:sp>
        <p:nvSpPr>
          <p:cNvPr id="3" name="Picture Placeholder 2">
            <a:extLst>
              <a:ext uri="{FF2B5EF4-FFF2-40B4-BE49-F238E27FC236}">
                <a16:creationId xmlns:a16="http://schemas.microsoft.com/office/drawing/2014/main" id="{A00BDB4C-9358-DAC5-4857-A42C477604BF}"/>
              </a:ext>
            </a:extLst>
          </p:cNvPr>
          <p:cNvSpPr>
            <a:spLocks noGrp="1"/>
          </p:cNvSpPr>
          <p:nvPr>
            <p:ph type="pic" idx="1"/>
          </p:nvPr>
        </p:nvSpPr>
        <p:spPr>
          <a:xfrm>
            <a:off x="3887392" y="1184912"/>
            <a:ext cx="4629150" cy="5848350"/>
          </a:xfrm>
        </p:spPr>
        <p:txBody>
          <a:bodyPr/>
          <a:lstStyle>
            <a:lvl1pPr marL="0" indent="0">
              <a:buNone/>
              <a:defRPr sz="3840" b="0" i="0"/>
            </a:lvl1pPr>
            <a:lvl2pPr marL="548647" indent="0">
              <a:buNone/>
              <a:defRPr sz="3360"/>
            </a:lvl2pPr>
            <a:lvl3pPr marL="1097293" indent="0">
              <a:buNone/>
              <a:defRPr sz="2880"/>
            </a:lvl3pPr>
            <a:lvl4pPr marL="1645940" indent="0">
              <a:buNone/>
              <a:defRPr sz="2400"/>
            </a:lvl4pPr>
            <a:lvl5pPr marL="2194588" indent="0">
              <a:buNone/>
              <a:defRPr sz="2400"/>
            </a:lvl5pPr>
            <a:lvl6pPr marL="2743235" indent="0">
              <a:buNone/>
              <a:defRPr sz="2400"/>
            </a:lvl6pPr>
            <a:lvl7pPr marL="3291881" indent="0">
              <a:buNone/>
              <a:defRPr sz="2400"/>
            </a:lvl7pPr>
            <a:lvl8pPr marL="3840528" indent="0">
              <a:buNone/>
              <a:defRPr sz="2400"/>
            </a:lvl8pPr>
            <a:lvl9pPr marL="4389175" indent="0">
              <a:buNone/>
              <a:defRPr sz="2400"/>
            </a:lvl9pPr>
          </a:lstStyle>
          <a:p>
            <a:r>
              <a:rPr lang="en-US" dirty="0"/>
              <a:t>Click icon to add picture</a:t>
            </a:r>
          </a:p>
        </p:txBody>
      </p:sp>
      <p:sp>
        <p:nvSpPr>
          <p:cNvPr id="4" name="Text Placeholder 3">
            <a:extLst>
              <a:ext uri="{FF2B5EF4-FFF2-40B4-BE49-F238E27FC236}">
                <a16:creationId xmlns:a16="http://schemas.microsoft.com/office/drawing/2014/main" id="{5FA25B96-0511-BA9B-C6C5-1D07B129806F}"/>
              </a:ext>
            </a:extLst>
          </p:cNvPr>
          <p:cNvSpPr>
            <a:spLocks noGrp="1"/>
          </p:cNvSpPr>
          <p:nvPr>
            <p:ph type="body" sz="half" idx="2"/>
          </p:nvPr>
        </p:nvSpPr>
        <p:spPr>
          <a:xfrm>
            <a:off x="629841" y="2468880"/>
            <a:ext cx="2949178" cy="4573906"/>
          </a:xfrm>
        </p:spPr>
        <p:txBody>
          <a:bodyPr/>
          <a:lstStyle>
            <a:lvl1pPr marL="0" indent="0">
              <a:buNone/>
              <a:defRPr sz="1920" b="0" i="0"/>
            </a:lvl1pPr>
            <a:lvl2pPr marL="548647" indent="0">
              <a:buNone/>
              <a:defRPr sz="1680"/>
            </a:lvl2pPr>
            <a:lvl3pPr marL="1097293" indent="0">
              <a:buNone/>
              <a:defRPr sz="1440"/>
            </a:lvl3pPr>
            <a:lvl4pPr marL="1645940" indent="0">
              <a:buNone/>
              <a:defRPr sz="1200"/>
            </a:lvl4pPr>
            <a:lvl5pPr marL="2194588" indent="0">
              <a:buNone/>
              <a:defRPr sz="1200"/>
            </a:lvl5pPr>
            <a:lvl6pPr marL="2743235" indent="0">
              <a:buNone/>
              <a:defRPr sz="1200"/>
            </a:lvl6pPr>
            <a:lvl7pPr marL="3291881" indent="0">
              <a:buNone/>
              <a:defRPr sz="1200"/>
            </a:lvl7pPr>
            <a:lvl8pPr marL="3840528" indent="0">
              <a:buNone/>
              <a:defRPr sz="1200"/>
            </a:lvl8pPr>
            <a:lvl9pPr marL="4389175" indent="0">
              <a:buNone/>
              <a:defRPr sz="1200"/>
            </a:lvl9pPr>
          </a:lstStyle>
          <a:p>
            <a:pPr lvl="0"/>
            <a:r>
              <a:rPr lang="en-US" dirty="0"/>
              <a:t>Click to edit Master text styles</a:t>
            </a:r>
          </a:p>
        </p:txBody>
      </p:sp>
      <p:sp>
        <p:nvSpPr>
          <p:cNvPr id="5" name="Date Placeholder 4">
            <a:extLst>
              <a:ext uri="{FF2B5EF4-FFF2-40B4-BE49-F238E27FC236}">
                <a16:creationId xmlns:a16="http://schemas.microsoft.com/office/drawing/2014/main" id="{E7CB8382-9BF1-05D4-36E9-6865473EDADA}"/>
              </a:ext>
            </a:extLst>
          </p:cNvPr>
          <p:cNvSpPr>
            <a:spLocks noGrp="1"/>
          </p:cNvSpPr>
          <p:nvPr>
            <p:ph type="dt" sz="half" idx="10"/>
          </p:nvPr>
        </p:nvSpPr>
        <p:spPr/>
        <p:txBody>
          <a:bodyPr/>
          <a:lstStyle/>
          <a:p>
            <a:fld id="{65F7D8A1-A2BE-ED4C-8D1C-03E25F31E917}" type="datetime4">
              <a:rPr lang="en-US" smtClean="0"/>
              <a:t>September 11, 2026</a:t>
            </a:fld>
            <a:endParaRPr lang="en-US"/>
          </a:p>
        </p:txBody>
      </p:sp>
      <p:sp>
        <p:nvSpPr>
          <p:cNvPr id="6" name="Footer Placeholder 5">
            <a:extLst>
              <a:ext uri="{FF2B5EF4-FFF2-40B4-BE49-F238E27FC236}">
                <a16:creationId xmlns:a16="http://schemas.microsoft.com/office/drawing/2014/main" id="{7E230AF0-91F9-FB00-22D5-A452FC3534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57C4A9-5BDA-661E-BF5A-E2D78CAC1F8A}"/>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834987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D3A39-89DF-620A-C348-E0979CBCBBA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0C8C70-6C2E-EE5B-1B99-E1FFE8DFB39A}"/>
              </a:ext>
            </a:extLst>
          </p:cNvPr>
          <p:cNvSpPr>
            <a:spLocks noGrp="1"/>
          </p:cNvSpPr>
          <p:nvPr>
            <p:ph type="body" orient="vert" idx="1"/>
          </p:nvPr>
        </p:nvSpPr>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32A933A-7A90-A3D8-892C-ED6243E5C81C}"/>
              </a:ext>
            </a:extLst>
          </p:cNvPr>
          <p:cNvSpPr>
            <a:spLocks noGrp="1"/>
          </p:cNvSpPr>
          <p:nvPr>
            <p:ph type="dt" sz="half" idx="10"/>
          </p:nvPr>
        </p:nvSpPr>
        <p:spPr/>
        <p:txBody>
          <a:bodyPr/>
          <a:lstStyle/>
          <a:p>
            <a:fld id="{F27BF873-6AB8-ED41-922C-21F7DD157B71}" type="datetime4">
              <a:rPr lang="en-US" smtClean="0"/>
              <a:t>September 11, 2026</a:t>
            </a:fld>
            <a:endParaRPr lang="en-US"/>
          </a:p>
        </p:txBody>
      </p:sp>
      <p:sp>
        <p:nvSpPr>
          <p:cNvPr id="5" name="Footer Placeholder 4">
            <a:extLst>
              <a:ext uri="{FF2B5EF4-FFF2-40B4-BE49-F238E27FC236}">
                <a16:creationId xmlns:a16="http://schemas.microsoft.com/office/drawing/2014/main" id="{0090F9BA-7ED0-E924-1890-B4B202354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40FC71-2340-7108-6F71-A80FE06D24C7}"/>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41878791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7C6428-6619-6BD0-F66B-DABDA63402AE}"/>
              </a:ext>
            </a:extLst>
          </p:cNvPr>
          <p:cNvSpPr>
            <a:spLocks noGrp="1"/>
          </p:cNvSpPr>
          <p:nvPr>
            <p:ph type="title" orient="vert"/>
          </p:nvPr>
        </p:nvSpPr>
        <p:spPr>
          <a:xfrm>
            <a:off x="6543675" y="438150"/>
            <a:ext cx="1971676" cy="697420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80E2B-D64A-0671-021A-21DB972CA1C4}"/>
              </a:ext>
            </a:extLst>
          </p:cNvPr>
          <p:cNvSpPr>
            <a:spLocks noGrp="1"/>
          </p:cNvSpPr>
          <p:nvPr>
            <p:ph type="body" orient="vert" idx="1"/>
          </p:nvPr>
        </p:nvSpPr>
        <p:spPr>
          <a:xfrm>
            <a:off x="628651" y="438150"/>
            <a:ext cx="5800726" cy="6974206"/>
          </a:xfrm>
        </p:spPr>
        <p:txBody>
          <a:bodyPr vert="eaVert"/>
          <a:lstStyle>
            <a:lvl1pPr>
              <a:defRPr b="0" i="0"/>
            </a:lvl1pPr>
            <a:lvl2pPr>
              <a:defRPr b="0" i="0"/>
            </a:lvl2pPr>
            <a:lvl3pPr>
              <a:defRPr b="0" i="0"/>
            </a:lvl3pPr>
            <a:lvl4pPr>
              <a:defRPr b="0" i="0"/>
            </a:lvl4pPr>
            <a:lvl5pPr>
              <a:defRPr b="0" i="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CBE7268-043F-A53C-5E81-0E17ACEEE09C}"/>
              </a:ext>
            </a:extLst>
          </p:cNvPr>
          <p:cNvSpPr>
            <a:spLocks noGrp="1"/>
          </p:cNvSpPr>
          <p:nvPr>
            <p:ph type="dt" sz="half" idx="10"/>
          </p:nvPr>
        </p:nvSpPr>
        <p:spPr/>
        <p:txBody>
          <a:bodyPr/>
          <a:lstStyle/>
          <a:p>
            <a:fld id="{4F3EC095-2D00-6E4A-B3FC-6318A51456DB}" type="datetime4">
              <a:rPr lang="en-US" smtClean="0"/>
              <a:t>September 11, 2026</a:t>
            </a:fld>
            <a:endParaRPr lang="en-US"/>
          </a:p>
        </p:txBody>
      </p:sp>
      <p:sp>
        <p:nvSpPr>
          <p:cNvPr id="5" name="Footer Placeholder 4">
            <a:extLst>
              <a:ext uri="{FF2B5EF4-FFF2-40B4-BE49-F238E27FC236}">
                <a16:creationId xmlns:a16="http://schemas.microsoft.com/office/drawing/2014/main" id="{676E6C42-62C9-2173-322B-36B67C63C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52BD4E-05BF-65C9-A717-F241CE2BE9A6}"/>
              </a:ext>
            </a:extLst>
          </p:cNvPr>
          <p:cNvSpPr>
            <a:spLocks noGrp="1"/>
          </p:cNvSpPr>
          <p:nvPr>
            <p:ph type="sldNum" sz="quarter" idx="12"/>
          </p:nvPr>
        </p:nvSpPr>
        <p:spPr/>
        <p:txBody>
          <a:bodyPr/>
          <a:lstStyle/>
          <a:p>
            <a:fld id="{CD08A53E-351B-8A43-8F0B-D565752E5CE5}" type="slidenum">
              <a:rPr lang="en-US" smtClean="0"/>
              <a:t>‹#›</a:t>
            </a:fld>
            <a:endParaRPr lang="en-US"/>
          </a:p>
        </p:txBody>
      </p:sp>
    </p:spTree>
    <p:extLst>
      <p:ext uri="{BB962C8B-B14F-4D97-AF65-F5344CB8AC3E}">
        <p14:creationId xmlns:p14="http://schemas.microsoft.com/office/powerpoint/2010/main" val="2686188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6D2886-551C-C091-6228-A97A3EC110C3}"/>
              </a:ext>
            </a:extLst>
          </p:cNvPr>
          <p:cNvSpPr>
            <a:spLocks noGrp="1"/>
          </p:cNvSpPr>
          <p:nvPr>
            <p:ph type="title"/>
          </p:nvPr>
        </p:nvSpPr>
        <p:spPr>
          <a:xfrm>
            <a:off x="628650" y="438152"/>
            <a:ext cx="7886700" cy="159067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F97E1FF-CAC7-B285-C1DE-627C627FE852}"/>
              </a:ext>
            </a:extLst>
          </p:cNvPr>
          <p:cNvSpPr>
            <a:spLocks noGrp="1"/>
          </p:cNvSpPr>
          <p:nvPr>
            <p:ph type="body" idx="1"/>
          </p:nvPr>
        </p:nvSpPr>
        <p:spPr>
          <a:xfrm>
            <a:off x="628650" y="2190750"/>
            <a:ext cx="7886700" cy="52216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A955A22-754A-CFE3-5777-B667161DAC17}"/>
              </a:ext>
            </a:extLst>
          </p:cNvPr>
          <p:cNvSpPr>
            <a:spLocks noGrp="1"/>
          </p:cNvSpPr>
          <p:nvPr>
            <p:ph type="dt" sz="half" idx="2"/>
          </p:nvPr>
        </p:nvSpPr>
        <p:spPr>
          <a:xfrm>
            <a:off x="628650" y="7627622"/>
            <a:ext cx="2057400" cy="438150"/>
          </a:xfrm>
          <a:prstGeom prst="rect">
            <a:avLst/>
          </a:prstGeom>
        </p:spPr>
        <p:txBody>
          <a:bodyPr vert="horz" lIns="91440" tIns="45720" rIns="91440" bIns="45720" rtlCol="0" anchor="ctr"/>
          <a:lstStyle>
            <a:lvl1pPr algn="l">
              <a:defRPr sz="1200" b="0" i="0">
                <a:solidFill>
                  <a:schemeClr val="tx1">
                    <a:tint val="82000"/>
                  </a:schemeClr>
                </a:solidFill>
                <a:latin typeface="Aptos" panose="020B0004020202020204" pitchFamily="34" charset="0"/>
              </a:defRPr>
            </a:lvl1pPr>
          </a:lstStyle>
          <a:p>
            <a:fld id="{4163ADA7-1ED0-464D-BB7D-8D2D0B9CAEAF}" type="datetime4">
              <a:rPr lang="en-US" smtClean="0"/>
              <a:pPr/>
              <a:t>September 11, 2026</a:t>
            </a:fld>
            <a:endParaRPr lang="en-US" dirty="0"/>
          </a:p>
        </p:txBody>
      </p:sp>
      <p:sp>
        <p:nvSpPr>
          <p:cNvPr id="5" name="Footer Placeholder 4">
            <a:extLst>
              <a:ext uri="{FF2B5EF4-FFF2-40B4-BE49-F238E27FC236}">
                <a16:creationId xmlns:a16="http://schemas.microsoft.com/office/drawing/2014/main" id="{0A396224-BEFD-540D-3F66-59E3A7AAF29A}"/>
              </a:ext>
            </a:extLst>
          </p:cNvPr>
          <p:cNvSpPr>
            <a:spLocks noGrp="1"/>
          </p:cNvSpPr>
          <p:nvPr>
            <p:ph type="ftr" sz="quarter" idx="3"/>
          </p:nvPr>
        </p:nvSpPr>
        <p:spPr>
          <a:xfrm>
            <a:off x="3028950" y="7627622"/>
            <a:ext cx="3086100" cy="438150"/>
          </a:xfrm>
          <a:prstGeom prst="rect">
            <a:avLst/>
          </a:prstGeom>
        </p:spPr>
        <p:txBody>
          <a:bodyPr vert="horz" lIns="91440" tIns="45720" rIns="91440" bIns="45720" rtlCol="0" anchor="ctr"/>
          <a:lstStyle>
            <a:lvl1pPr algn="ctr">
              <a:defRPr sz="1200" b="0" i="0">
                <a:solidFill>
                  <a:schemeClr val="tx1">
                    <a:tint val="82000"/>
                  </a:schemeClr>
                </a:solidFill>
                <a:latin typeface="Aptos" panose="020B00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453DBBBF-8B5E-2617-7604-64E7EDECFC2E}"/>
              </a:ext>
            </a:extLst>
          </p:cNvPr>
          <p:cNvSpPr>
            <a:spLocks noGrp="1"/>
          </p:cNvSpPr>
          <p:nvPr>
            <p:ph type="sldNum" sz="quarter" idx="4"/>
          </p:nvPr>
        </p:nvSpPr>
        <p:spPr>
          <a:xfrm>
            <a:off x="6457950" y="7627622"/>
            <a:ext cx="2057400" cy="438150"/>
          </a:xfrm>
          <a:prstGeom prst="rect">
            <a:avLst/>
          </a:prstGeom>
        </p:spPr>
        <p:txBody>
          <a:bodyPr vert="horz" lIns="91440" tIns="45720" rIns="91440" bIns="45720" rtlCol="0" anchor="ctr"/>
          <a:lstStyle>
            <a:lvl1pPr algn="r">
              <a:defRPr sz="1200" b="0" i="0">
                <a:solidFill>
                  <a:schemeClr val="tx1">
                    <a:tint val="82000"/>
                  </a:schemeClr>
                </a:solidFill>
                <a:latin typeface="Aptos" panose="020B0004020202020204" pitchFamily="34" charset="0"/>
              </a:defRPr>
            </a:lvl1pPr>
          </a:lstStyle>
          <a:p>
            <a:fld id="{CD08A53E-351B-8A43-8F0B-D565752E5CE5}" type="slidenum">
              <a:rPr lang="en-US" smtClean="0"/>
              <a:pPr/>
              <a:t>‹#›</a:t>
            </a:fld>
            <a:endParaRPr lang="en-US" dirty="0"/>
          </a:p>
        </p:txBody>
      </p:sp>
      <p:sp>
        <p:nvSpPr>
          <p:cNvPr id="17" name="Freeform 16">
            <a:extLst>
              <a:ext uri="{FF2B5EF4-FFF2-40B4-BE49-F238E27FC236}">
                <a16:creationId xmlns:a16="http://schemas.microsoft.com/office/drawing/2014/main" id="{2B244690-0D82-759A-1137-47A242AE3C0F}"/>
              </a:ext>
            </a:extLst>
          </p:cNvPr>
          <p:cNvSpPr/>
          <p:nvPr userDrawn="1"/>
        </p:nvSpPr>
        <p:spPr>
          <a:xfrm>
            <a:off x="0" y="2171794"/>
            <a:ext cx="9144000" cy="6057808"/>
          </a:xfrm>
          <a:custGeom>
            <a:avLst/>
            <a:gdLst>
              <a:gd name="csX0" fmla="*/ 9217540 w 12192000"/>
              <a:gd name="csY0" fmla="*/ 4327971 h 5048173"/>
              <a:gd name="csX1" fmla="*/ 9045278 w 12192000"/>
              <a:gd name="csY1" fmla="*/ 4557413 h 5048173"/>
              <a:gd name="csX2" fmla="*/ 9045278 w 12192000"/>
              <a:gd name="csY2" fmla="*/ 4557514 h 5048173"/>
              <a:gd name="csX3" fmla="*/ 9394156 w 12192000"/>
              <a:gd name="csY3" fmla="*/ 4555930 h 5048173"/>
              <a:gd name="csX4" fmla="*/ 9217540 w 12192000"/>
              <a:gd name="csY4" fmla="*/ 4327971 h 5048173"/>
              <a:gd name="csX5" fmla="*/ 10910373 w 12192000"/>
              <a:gd name="csY5" fmla="*/ 2847021 h 5048173"/>
              <a:gd name="csX6" fmla="*/ 9752548 w 12192000"/>
              <a:gd name="csY6" fmla="*/ 3491461 h 5048173"/>
              <a:gd name="csX7" fmla="*/ 9674252 w 12192000"/>
              <a:gd name="csY7" fmla="*/ 3680122 h 5048173"/>
              <a:gd name="csX8" fmla="*/ 9898444 w 12192000"/>
              <a:gd name="csY8" fmla="*/ 3680122 h 5048173"/>
              <a:gd name="csX9" fmla="*/ 10043051 w 12192000"/>
              <a:gd name="csY9" fmla="*/ 3827709 h 5048173"/>
              <a:gd name="csX10" fmla="*/ 10043051 w 12192000"/>
              <a:gd name="csY10" fmla="*/ 3863244 h 5048173"/>
              <a:gd name="csX11" fmla="*/ 9898444 w 12192000"/>
              <a:gd name="csY11" fmla="*/ 4010828 h 5048173"/>
              <a:gd name="csX12" fmla="*/ 9661662 w 12192000"/>
              <a:gd name="csY12" fmla="*/ 4010828 h 5048173"/>
              <a:gd name="csX13" fmla="*/ 10795616 w 12192000"/>
              <a:gd name="csY13" fmla="*/ 4536232 h 5048173"/>
              <a:gd name="csX14" fmla="*/ 10384394 w 12192000"/>
              <a:gd name="csY14" fmla="*/ 3700614 h 5048173"/>
              <a:gd name="csX15" fmla="*/ 10819006 w 12192000"/>
              <a:gd name="csY15" fmla="*/ 3224305 h 5048173"/>
              <a:gd name="csX16" fmla="*/ 11280773 w 12192000"/>
              <a:gd name="csY16" fmla="*/ 3312499 h 5048173"/>
              <a:gd name="csX17" fmla="*/ 11412592 w 12192000"/>
              <a:gd name="csY17" fmla="*/ 3776731 h 5048173"/>
              <a:gd name="csX18" fmla="*/ 10957666 w 12192000"/>
              <a:gd name="csY18" fmla="*/ 3923922 h 5048173"/>
              <a:gd name="csX19" fmla="*/ 10828420 w 12192000"/>
              <a:gd name="csY19" fmla="*/ 3709126 h 5048173"/>
              <a:gd name="csX20" fmla="*/ 10841009 w 12192000"/>
              <a:gd name="csY20" fmla="*/ 4049924 h 5048173"/>
              <a:gd name="csX21" fmla="*/ 11035764 w 12192000"/>
              <a:gd name="csY21" fmla="*/ 4228493 h 5048173"/>
              <a:gd name="csX22" fmla="*/ 11083737 w 12192000"/>
              <a:gd name="csY22" fmla="*/ 4244427 h 5048173"/>
              <a:gd name="csX23" fmla="*/ 11165505 w 12192000"/>
              <a:gd name="csY23" fmla="*/ 4257396 h 5048173"/>
              <a:gd name="csX24" fmla="*/ 11764742 w 12192000"/>
              <a:gd name="csY24" fmla="*/ 3878782 h 5048173"/>
              <a:gd name="csX25" fmla="*/ 11764642 w 12192000"/>
              <a:gd name="csY25" fmla="*/ 3878980 h 5048173"/>
              <a:gd name="csX26" fmla="*/ 11596646 w 12192000"/>
              <a:gd name="csY26" fmla="*/ 3135320 h 5048173"/>
              <a:gd name="csX27" fmla="*/ 11112279 w 12192000"/>
              <a:gd name="csY27" fmla="*/ 2870834 h 5048173"/>
              <a:gd name="csX28" fmla="*/ 10910373 w 12192000"/>
              <a:gd name="csY28" fmla="*/ 2847021 h 5048173"/>
              <a:gd name="csX29" fmla="*/ 7530066 w 12192000"/>
              <a:gd name="csY29" fmla="*/ 2846755 h 5048173"/>
              <a:gd name="csX30" fmla="*/ 7280276 w 12192000"/>
              <a:gd name="csY30" fmla="*/ 2881622 h 5048173"/>
              <a:gd name="csX31" fmla="*/ 6642881 w 12192000"/>
              <a:gd name="csY31" fmla="*/ 3769702 h 5048173"/>
              <a:gd name="csX32" fmla="*/ 6675291 w 12192000"/>
              <a:gd name="csY32" fmla="*/ 3885020 h 5048173"/>
              <a:gd name="csX33" fmla="*/ 6753689 w 12192000"/>
              <a:gd name="csY33" fmla="*/ 4022508 h 5048173"/>
              <a:gd name="csX34" fmla="*/ 6924261 w 12192000"/>
              <a:gd name="csY34" fmla="*/ 4169991 h 5048173"/>
              <a:gd name="csX35" fmla="*/ 6924362 w 12192000"/>
              <a:gd name="csY35" fmla="*/ 4169991 h 5048173"/>
              <a:gd name="csX36" fmla="*/ 7353918 w 12192000"/>
              <a:gd name="csY36" fmla="*/ 4244427 h 5048173"/>
              <a:gd name="csX37" fmla="*/ 7607644 w 12192000"/>
              <a:gd name="csY37" fmla="*/ 3708830 h 5048173"/>
              <a:gd name="csX38" fmla="*/ 7467400 w 12192000"/>
              <a:gd name="csY38" fmla="*/ 3932531 h 5048173"/>
              <a:gd name="csX39" fmla="*/ 7144394 w 12192000"/>
              <a:gd name="csY39" fmla="*/ 3918773 h 5048173"/>
              <a:gd name="csX40" fmla="*/ 6998102 w 12192000"/>
              <a:gd name="csY40" fmla="*/ 3647063 h 5048173"/>
              <a:gd name="csX41" fmla="*/ 7211393 w 12192000"/>
              <a:gd name="csY41" fmla="*/ 3274590 h 5048173"/>
              <a:gd name="csX42" fmla="*/ 8038886 w 12192000"/>
              <a:gd name="csY42" fmla="*/ 3640232 h 5048173"/>
              <a:gd name="csX43" fmla="*/ 7633516 w 12192000"/>
              <a:gd name="csY43" fmla="*/ 4539101 h 5048173"/>
              <a:gd name="csX44" fmla="*/ 7742339 w 12192000"/>
              <a:gd name="csY44" fmla="*/ 4538213 h 5048173"/>
              <a:gd name="csX45" fmla="*/ 8776982 w 12192000"/>
              <a:gd name="csY45" fmla="*/ 4010727 h 5048173"/>
              <a:gd name="csX46" fmla="*/ 8539009 w 12192000"/>
              <a:gd name="csY46" fmla="*/ 4010727 h 5048173"/>
              <a:gd name="csX47" fmla="*/ 8394406 w 12192000"/>
              <a:gd name="csY47" fmla="*/ 3863143 h 5048173"/>
              <a:gd name="csX48" fmla="*/ 8394406 w 12192000"/>
              <a:gd name="csY48" fmla="*/ 3827608 h 5048173"/>
              <a:gd name="csX49" fmla="*/ 8539009 w 12192000"/>
              <a:gd name="csY49" fmla="*/ 3680025 h 5048173"/>
              <a:gd name="csX50" fmla="*/ 8768062 w 12192000"/>
              <a:gd name="csY50" fmla="*/ 3680025 h 5048173"/>
              <a:gd name="csX51" fmla="*/ 8243456 w 12192000"/>
              <a:gd name="csY51" fmla="*/ 3045541 h 5048173"/>
              <a:gd name="csX52" fmla="*/ 7530066 w 12192000"/>
              <a:gd name="csY52" fmla="*/ 2846755 h 5048173"/>
              <a:gd name="csX53" fmla="*/ 10737832 w 12192000"/>
              <a:gd name="csY53" fmla="*/ 1579596 h 5048173"/>
              <a:gd name="csX54" fmla="*/ 10729112 w 12192000"/>
              <a:gd name="csY54" fmla="*/ 1728963 h 5048173"/>
              <a:gd name="csX55" fmla="*/ 10579944 w 12192000"/>
              <a:gd name="csY55" fmla="*/ 1793104 h 5048173"/>
              <a:gd name="csX56" fmla="*/ 10442574 w 12192000"/>
              <a:gd name="csY56" fmla="*/ 1693626 h 5048173"/>
              <a:gd name="csX57" fmla="*/ 10421365 w 12192000"/>
              <a:gd name="csY57" fmla="*/ 1622059 h 5048173"/>
              <a:gd name="csX58" fmla="*/ 10399260 w 12192000"/>
              <a:gd name="csY58" fmla="*/ 1684025 h 5048173"/>
              <a:gd name="csX59" fmla="*/ 9991610 w 12192000"/>
              <a:gd name="csY59" fmla="*/ 2345729 h 5048173"/>
              <a:gd name="csX60" fmla="*/ 9953452 w 12192000"/>
              <a:gd name="csY60" fmla="*/ 2400962 h 5048173"/>
              <a:gd name="csX61" fmla="*/ 9731934 w 12192000"/>
              <a:gd name="csY61" fmla="*/ 2728496 h 5048173"/>
              <a:gd name="csX62" fmla="*/ 9861971 w 12192000"/>
              <a:gd name="csY62" fmla="*/ 2612886 h 5048173"/>
              <a:gd name="csX63" fmla="*/ 10288850 w 12192000"/>
              <a:gd name="csY63" fmla="*/ 2342164 h 5048173"/>
              <a:gd name="csX64" fmla="*/ 10801462 w 12192000"/>
              <a:gd name="csY64" fmla="*/ 2000474 h 5048173"/>
              <a:gd name="csX65" fmla="*/ 10872426 w 12192000"/>
              <a:gd name="csY65" fmla="*/ 1711542 h 5048173"/>
              <a:gd name="csX66" fmla="*/ 10737832 w 12192000"/>
              <a:gd name="csY66" fmla="*/ 1579596 h 5048173"/>
              <a:gd name="csX67" fmla="*/ 7699722 w 12192000"/>
              <a:gd name="csY67" fmla="*/ 1579300 h 5048173"/>
              <a:gd name="csX68" fmla="*/ 7573849 w 12192000"/>
              <a:gd name="csY68" fmla="*/ 1690260 h 5048173"/>
              <a:gd name="csX69" fmla="*/ 7592778 w 12192000"/>
              <a:gd name="csY69" fmla="*/ 1923563 h 5048173"/>
              <a:gd name="csX70" fmla="*/ 7592681 w 12192000"/>
              <a:gd name="csY70" fmla="*/ 1923563 h 5048173"/>
              <a:gd name="csX71" fmla="*/ 8071198 w 12192000"/>
              <a:gd name="csY71" fmla="*/ 2301679 h 5048173"/>
              <a:gd name="csX72" fmla="*/ 8697887 w 12192000"/>
              <a:gd name="csY72" fmla="*/ 2719587 h 5048173"/>
              <a:gd name="csX73" fmla="*/ 8362292 w 12192000"/>
              <a:gd name="csY73" fmla="*/ 2219128 h 5048173"/>
              <a:gd name="csX74" fmla="*/ 8302924 w 12192000"/>
              <a:gd name="csY74" fmla="*/ 2131925 h 5048173"/>
              <a:gd name="csX75" fmla="*/ 8052861 w 12192000"/>
              <a:gd name="csY75" fmla="*/ 1705898 h 5048173"/>
              <a:gd name="csX76" fmla="*/ 8043345 w 12192000"/>
              <a:gd name="csY76" fmla="*/ 1682935 h 5048173"/>
              <a:gd name="csX77" fmla="*/ 8018369 w 12192000"/>
              <a:gd name="csY77" fmla="*/ 1623149 h 5048173"/>
              <a:gd name="csX78" fmla="*/ 7931350 w 12192000"/>
              <a:gd name="csY78" fmla="*/ 1766774 h 5048173"/>
              <a:gd name="csX79" fmla="*/ 7765433 w 12192000"/>
              <a:gd name="csY79" fmla="*/ 1775582 h 5048173"/>
              <a:gd name="csX80" fmla="*/ 7699722 w 12192000"/>
              <a:gd name="csY80" fmla="*/ 1579300 h 5048173"/>
              <a:gd name="csX81" fmla="*/ 10149496 w 12192000"/>
              <a:gd name="csY81" fmla="*/ 962830 h 5048173"/>
              <a:gd name="csX82" fmla="*/ 10116195 w 12192000"/>
              <a:gd name="csY82" fmla="*/ 1017568 h 5048173"/>
              <a:gd name="csX83" fmla="*/ 9880900 w 12192000"/>
              <a:gd name="csY83" fmla="*/ 1084777 h 5048173"/>
              <a:gd name="csX84" fmla="*/ 9793088 w 12192000"/>
              <a:gd name="csY84" fmla="*/ 1030435 h 5048173"/>
              <a:gd name="csX85" fmla="*/ 9793088 w 12192000"/>
              <a:gd name="csY85" fmla="*/ 1030536 h 5048173"/>
              <a:gd name="csX86" fmla="*/ 9623901 w 12192000"/>
              <a:gd name="csY86" fmla="*/ 2319497 h 5048173"/>
              <a:gd name="csX87" fmla="*/ 9662654 w 12192000"/>
              <a:gd name="csY87" fmla="*/ 2259512 h 5048173"/>
              <a:gd name="csX88" fmla="*/ 9777525 w 12192000"/>
              <a:gd name="csY88" fmla="*/ 2086392 h 5048173"/>
              <a:gd name="csX89" fmla="*/ 10141269 w 12192000"/>
              <a:gd name="csY89" fmla="*/ 1427260 h 5048173"/>
              <a:gd name="csX90" fmla="*/ 10163074 w 12192000"/>
              <a:gd name="csY90" fmla="*/ 985696 h 5048173"/>
              <a:gd name="csX91" fmla="*/ 10149496 w 12192000"/>
              <a:gd name="csY91" fmla="*/ 962830 h 5048173"/>
              <a:gd name="csX92" fmla="*/ 8289245 w 12192000"/>
              <a:gd name="csY92" fmla="*/ 957883 h 5048173"/>
              <a:gd name="csX93" fmla="*/ 8255944 w 12192000"/>
              <a:gd name="csY93" fmla="*/ 1043404 h 5048173"/>
              <a:gd name="csX94" fmla="*/ 8255847 w 12192000"/>
              <a:gd name="csY94" fmla="*/ 1043404 h 5048173"/>
              <a:gd name="csX95" fmla="*/ 8682426 w 12192000"/>
              <a:gd name="csY95" fmla="*/ 2118759 h 5048173"/>
              <a:gd name="csX96" fmla="*/ 8755274 w 12192000"/>
              <a:gd name="csY96" fmla="*/ 2228434 h 5048173"/>
              <a:gd name="csX97" fmla="*/ 8819502 w 12192000"/>
              <a:gd name="csY97" fmla="*/ 2326623 h 5048173"/>
              <a:gd name="csX98" fmla="*/ 8643672 w 12192000"/>
              <a:gd name="csY98" fmla="*/ 1033701 h 5048173"/>
              <a:gd name="csX99" fmla="*/ 8578852 w 12192000"/>
              <a:gd name="csY99" fmla="*/ 1077058 h 5048173"/>
              <a:gd name="csX100" fmla="*/ 8353076 w 12192000"/>
              <a:gd name="csY100" fmla="*/ 1047066 h 5048173"/>
              <a:gd name="csX101" fmla="*/ 8289245 w 12192000"/>
              <a:gd name="csY101" fmla="*/ 957883 h 5048173"/>
              <a:gd name="csX102" fmla="*/ 9221104 w 12192000"/>
              <a:gd name="csY102" fmla="*/ 418024 h 5048173"/>
              <a:gd name="csX103" fmla="*/ 9063121 w 12192000"/>
              <a:gd name="csY103" fmla="*/ 701613 h 5048173"/>
              <a:gd name="csX104" fmla="*/ 9016141 w 12192000"/>
              <a:gd name="csY104" fmla="*/ 1426964 h 5048173"/>
              <a:gd name="csX105" fmla="*/ 9177498 w 12192000"/>
              <a:gd name="csY105" fmla="*/ 2344441 h 5048173"/>
              <a:gd name="csX106" fmla="*/ 9220808 w 12192000"/>
              <a:gd name="csY106" fmla="*/ 2497964 h 5048173"/>
              <a:gd name="csX107" fmla="*/ 9335878 w 12192000"/>
              <a:gd name="csY107" fmla="*/ 2028486 h 5048173"/>
              <a:gd name="csX108" fmla="*/ 9365217 w 12192000"/>
              <a:gd name="csY108" fmla="*/ 663801 h 5048173"/>
              <a:gd name="csX109" fmla="*/ 9221104 w 12192000"/>
              <a:gd name="csY109" fmla="*/ 418024 h 5048173"/>
              <a:gd name="csX110" fmla="*/ 9230696 w 12192000"/>
              <a:gd name="csY110" fmla="*/ 154 h 5048173"/>
              <a:gd name="csX111" fmla="*/ 9434991 w 12192000"/>
              <a:gd name="csY111" fmla="*/ 68317 h 5048173"/>
              <a:gd name="csX112" fmla="*/ 9749178 w 12192000"/>
              <a:gd name="csY112" fmla="*/ 642122 h 5048173"/>
              <a:gd name="csX113" fmla="*/ 9760378 w 12192000"/>
              <a:gd name="csY113" fmla="*/ 704781 h 5048173"/>
              <a:gd name="csX114" fmla="*/ 9845914 w 12192000"/>
              <a:gd name="csY114" fmla="*/ 600352 h 5048173"/>
              <a:gd name="csX115" fmla="*/ 10273882 w 12192000"/>
              <a:gd name="csY115" fmla="*/ 527107 h 5048173"/>
              <a:gd name="csX116" fmla="*/ 10581332 w 12192000"/>
              <a:gd name="csY116" fmla="*/ 1173465 h 5048173"/>
              <a:gd name="csX117" fmla="*/ 10543868 w 12192000"/>
              <a:gd name="csY117" fmla="*/ 1356389 h 5048173"/>
              <a:gd name="csX118" fmla="*/ 10763402 w 12192000"/>
              <a:gd name="csY118" fmla="*/ 1283537 h 5048173"/>
              <a:gd name="csX119" fmla="*/ 11217638 w 12192000"/>
              <a:gd name="csY119" fmla="*/ 1700753 h 5048173"/>
              <a:gd name="csX120" fmla="*/ 11010986 w 12192000"/>
              <a:gd name="csY120" fmla="*/ 2197056 h 5048173"/>
              <a:gd name="csX121" fmla="*/ 10673013 w 12192000"/>
              <a:gd name="csY121" fmla="*/ 2405317 h 5048173"/>
              <a:gd name="csX122" fmla="*/ 10400155 w 12192000"/>
              <a:gd name="csY122" fmla="*/ 2523504 h 5048173"/>
              <a:gd name="csX123" fmla="*/ 11099693 w 12192000"/>
              <a:gd name="csY123" fmla="*/ 2444316 h 5048173"/>
              <a:gd name="csX124" fmla="*/ 11837790 w 12192000"/>
              <a:gd name="csY124" fmla="*/ 2771157 h 5048173"/>
              <a:gd name="csX125" fmla="*/ 11837688 w 12192000"/>
              <a:gd name="csY125" fmla="*/ 2771157 h 5048173"/>
              <a:gd name="csX126" fmla="*/ 12185176 w 12192000"/>
              <a:gd name="csY126" fmla="*/ 3705366 h 5048173"/>
              <a:gd name="csX127" fmla="*/ 12003404 w 12192000"/>
              <a:gd name="csY127" fmla="*/ 4185532 h 5048173"/>
              <a:gd name="csX128" fmla="*/ 11359568 w 12192000"/>
              <a:gd name="csY128" fmla="*/ 4599482 h 5048173"/>
              <a:gd name="csX129" fmla="*/ 11359307 w 12192000"/>
              <a:gd name="csY129" fmla="*/ 4609261 h 5048173"/>
              <a:gd name="csX130" fmla="*/ 12192000 w 12192000"/>
              <a:gd name="csY130" fmla="*/ 4609261 h 5048173"/>
              <a:gd name="csX131" fmla="*/ 12192000 w 12192000"/>
              <a:gd name="csY131" fmla="*/ 5048173 h 5048173"/>
              <a:gd name="csX132" fmla="*/ 11355007 w 12192000"/>
              <a:gd name="csY132" fmla="*/ 5048173 h 5048173"/>
              <a:gd name="csX133" fmla="*/ 7082349 w 12192000"/>
              <a:gd name="csY133" fmla="*/ 5048173 h 5048173"/>
              <a:gd name="csX134" fmla="*/ 0 w 12192000"/>
              <a:gd name="csY134" fmla="*/ 5048173 h 5048173"/>
              <a:gd name="csX135" fmla="*/ 0 w 12192000"/>
              <a:gd name="csY135" fmla="*/ 4609261 h 5048173"/>
              <a:gd name="csX136" fmla="*/ 7081539 w 12192000"/>
              <a:gd name="csY136" fmla="*/ 4609261 h 5048173"/>
              <a:gd name="csX137" fmla="*/ 7081454 w 12192000"/>
              <a:gd name="csY137" fmla="*/ 4601561 h 5048173"/>
              <a:gd name="csX138" fmla="*/ 6455457 w 12192000"/>
              <a:gd name="csY138" fmla="*/ 4210772 h 5048173"/>
              <a:gd name="csX139" fmla="*/ 6252969 w 12192000"/>
              <a:gd name="csY139" fmla="*/ 3711006 h 5048173"/>
              <a:gd name="csX140" fmla="*/ 7092954 w 12192000"/>
              <a:gd name="csY140" fmla="*/ 2493115 h 5048173"/>
              <a:gd name="csX141" fmla="*/ 7758299 w 12192000"/>
              <a:gd name="csY141" fmla="*/ 2458767 h 5048173"/>
              <a:gd name="csX142" fmla="*/ 8041563 w 12192000"/>
              <a:gd name="csY142" fmla="*/ 2519939 h 5048173"/>
              <a:gd name="csX143" fmla="*/ 7328743 w 12192000"/>
              <a:gd name="csY143" fmla="*/ 2084808 h 5048173"/>
              <a:gd name="csX144" fmla="*/ 7229926 w 12192000"/>
              <a:gd name="csY144" fmla="*/ 1652845 h 5048173"/>
              <a:gd name="csX145" fmla="*/ 7645012 w 12192000"/>
              <a:gd name="csY145" fmla="*/ 1285020 h 5048173"/>
              <a:gd name="csX146" fmla="*/ 7894282 w 12192000"/>
              <a:gd name="csY146" fmla="*/ 1355101 h 5048173"/>
              <a:gd name="csX147" fmla="*/ 7848987 w 12192000"/>
              <a:gd name="csY147" fmla="*/ 1070426 h 5048173"/>
              <a:gd name="csX148" fmla="*/ 7912418 w 12192000"/>
              <a:gd name="csY148" fmla="*/ 753778 h 5048173"/>
              <a:gd name="csX149" fmla="*/ 8154352 w 12192000"/>
              <a:gd name="csY149" fmla="*/ 532155 h 5048173"/>
              <a:gd name="csX150" fmla="*/ 8571816 w 12192000"/>
              <a:gd name="csY150" fmla="*/ 584714 h 5048173"/>
              <a:gd name="csX151" fmla="*/ 8677176 w 12192000"/>
              <a:gd name="csY151" fmla="*/ 704485 h 5048173"/>
              <a:gd name="csX152" fmla="*/ 8679254 w 12192000"/>
              <a:gd name="csY152" fmla="*/ 692112 h 5048173"/>
              <a:gd name="csX153" fmla="*/ 9023278 w 12192000"/>
              <a:gd name="csY153" fmla="*/ 56340 h 5048173"/>
              <a:gd name="csX154" fmla="*/ 9230696 w 12192000"/>
              <a:gd name="csY154" fmla="*/ 154 h 50481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2192000" h="5048173">
                <a:moveTo>
                  <a:pt x="9217540" y="4327971"/>
                </a:moveTo>
                <a:cubicBezTo>
                  <a:pt x="9174027" y="4411016"/>
                  <a:pt x="9114858" y="4480307"/>
                  <a:pt x="9045278" y="4557413"/>
                </a:cubicBezTo>
                <a:lnTo>
                  <a:pt x="9045278" y="4557514"/>
                </a:lnTo>
                <a:lnTo>
                  <a:pt x="9394156" y="4555930"/>
                </a:lnTo>
                <a:cubicBezTo>
                  <a:pt x="9328149" y="4484662"/>
                  <a:pt x="9264119" y="4419528"/>
                  <a:pt x="9217540" y="4327971"/>
                </a:cubicBezTo>
                <a:close/>
                <a:moveTo>
                  <a:pt x="10910373" y="2847021"/>
                </a:moveTo>
                <a:cubicBezTo>
                  <a:pt x="10442079" y="2830807"/>
                  <a:pt x="10001361" y="3084478"/>
                  <a:pt x="9752548" y="3491461"/>
                </a:cubicBezTo>
                <a:cubicBezTo>
                  <a:pt x="9714293" y="3554018"/>
                  <a:pt x="9690504" y="3617269"/>
                  <a:pt x="9674252" y="3680122"/>
                </a:cubicBezTo>
                <a:lnTo>
                  <a:pt x="9898444" y="3680122"/>
                </a:lnTo>
                <a:cubicBezTo>
                  <a:pt x="9978328" y="3680122"/>
                  <a:pt x="10043051" y="3746244"/>
                  <a:pt x="10043051" y="3827709"/>
                </a:cubicBezTo>
                <a:lnTo>
                  <a:pt x="10043051" y="3863244"/>
                </a:lnTo>
                <a:cubicBezTo>
                  <a:pt x="10043051" y="3944807"/>
                  <a:pt x="9978231" y="4010828"/>
                  <a:pt x="9898444" y="4010828"/>
                </a:cubicBezTo>
                <a:lnTo>
                  <a:pt x="9661662" y="4010828"/>
                </a:lnTo>
                <a:cubicBezTo>
                  <a:pt x="9863753" y="4428141"/>
                  <a:pt x="10376864" y="4557810"/>
                  <a:pt x="10795616" y="4536232"/>
                </a:cubicBezTo>
                <a:cubicBezTo>
                  <a:pt x="10486679" y="4371722"/>
                  <a:pt x="10317196" y="4048044"/>
                  <a:pt x="10384394" y="3700614"/>
                </a:cubicBezTo>
                <a:cubicBezTo>
                  <a:pt x="10428997" y="3470179"/>
                  <a:pt x="10596102" y="3282608"/>
                  <a:pt x="10819006" y="3224305"/>
                </a:cubicBezTo>
                <a:cubicBezTo>
                  <a:pt x="10981452" y="3181842"/>
                  <a:pt x="11150834" y="3210348"/>
                  <a:pt x="11280773" y="3312499"/>
                </a:cubicBezTo>
                <a:cubicBezTo>
                  <a:pt x="11422108" y="3423560"/>
                  <a:pt x="11481674" y="3606382"/>
                  <a:pt x="11412592" y="3776731"/>
                </a:cubicBezTo>
                <a:cubicBezTo>
                  <a:pt x="11339250" y="3957573"/>
                  <a:pt x="11115256" y="4028148"/>
                  <a:pt x="10957666" y="3923922"/>
                </a:cubicBezTo>
                <a:cubicBezTo>
                  <a:pt x="10881646" y="3873539"/>
                  <a:pt x="10840414" y="3802863"/>
                  <a:pt x="10828420" y="3709126"/>
                </a:cubicBezTo>
                <a:cubicBezTo>
                  <a:pt x="10783424" y="3816722"/>
                  <a:pt x="10786101" y="3943024"/>
                  <a:pt x="10841009" y="4049924"/>
                </a:cubicBezTo>
                <a:cubicBezTo>
                  <a:pt x="10883923" y="4133468"/>
                  <a:pt x="10952708" y="4194838"/>
                  <a:pt x="11035764" y="4228493"/>
                </a:cubicBezTo>
                <a:lnTo>
                  <a:pt x="11083737" y="4244427"/>
                </a:lnTo>
                <a:cubicBezTo>
                  <a:pt x="11110002" y="4251258"/>
                  <a:pt x="11137356" y="4255811"/>
                  <a:pt x="11165505" y="4257396"/>
                </a:cubicBezTo>
                <a:cubicBezTo>
                  <a:pt x="11420026" y="4271944"/>
                  <a:pt x="11673062" y="4127034"/>
                  <a:pt x="11764742" y="3878782"/>
                </a:cubicBezTo>
                <a:lnTo>
                  <a:pt x="11764642" y="3878980"/>
                </a:lnTo>
                <a:cubicBezTo>
                  <a:pt x="11860384" y="3619744"/>
                  <a:pt x="11783178" y="3330909"/>
                  <a:pt x="11596646" y="3135320"/>
                </a:cubicBezTo>
                <a:cubicBezTo>
                  <a:pt x="11465320" y="2997634"/>
                  <a:pt x="11298515" y="2908548"/>
                  <a:pt x="11112279" y="2870834"/>
                </a:cubicBezTo>
                <a:cubicBezTo>
                  <a:pt x="11044734" y="2857162"/>
                  <a:pt x="10977272" y="2849338"/>
                  <a:pt x="10910373" y="2847021"/>
                </a:cubicBezTo>
                <a:close/>
                <a:moveTo>
                  <a:pt x="7530066" y="2846755"/>
                </a:moveTo>
                <a:cubicBezTo>
                  <a:pt x="7446749" y="2849491"/>
                  <a:pt x="7363135" y="2860960"/>
                  <a:pt x="7280276" y="2881622"/>
                </a:cubicBezTo>
                <a:cubicBezTo>
                  <a:pt x="6883328" y="2980606"/>
                  <a:pt x="6567853" y="3340016"/>
                  <a:pt x="6642881" y="3769702"/>
                </a:cubicBezTo>
                <a:cubicBezTo>
                  <a:pt x="6649917" y="3810288"/>
                  <a:pt x="6660919" y="3848692"/>
                  <a:pt x="6675291" y="3885020"/>
                </a:cubicBezTo>
                <a:lnTo>
                  <a:pt x="6753689" y="4022508"/>
                </a:lnTo>
                <a:cubicBezTo>
                  <a:pt x="6799381" y="4081104"/>
                  <a:pt x="6856768" y="4130696"/>
                  <a:pt x="6924261" y="4169991"/>
                </a:cubicBezTo>
                <a:lnTo>
                  <a:pt x="6924362" y="4169991"/>
                </a:lnTo>
                <a:cubicBezTo>
                  <a:pt x="7056181" y="4246704"/>
                  <a:pt x="7205645" y="4282141"/>
                  <a:pt x="7353918" y="4244427"/>
                </a:cubicBezTo>
                <a:cubicBezTo>
                  <a:pt x="7585543" y="4185532"/>
                  <a:pt x="7709533" y="3931939"/>
                  <a:pt x="7607644" y="3708830"/>
                </a:cubicBezTo>
                <a:cubicBezTo>
                  <a:pt x="7602293" y="3803754"/>
                  <a:pt x="7551153" y="3883732"/>
                  <a:pt x="7467400" y="3932531"/>
                </a:cubicBezTo>
                <a:cubicBezTo>
                  <a:pt x="7366407" y="3991426"/>
                  <a:pt x="7246379" y="3984004"/>
                  <a:pt x="7144394" y="3918773"/>
                </a:cubicBezTo>
                <a:cubicBezTo>
                  <a:pt x="7058559" y="3863836"/>
                  <a:pt x="7002659" y="3764160"/>
                  <a:pt x="6998102" y="3647063"/>
                </a:cubicBezTo>
                <a:cubicBezTo>
                  <a:pt x="6991957" y="3491364"/>
                  <a:pt x="7075212" y="3351599"/>
                  <a:pt x="7211393" y="3274590"/>
                </a:cubicBezTo>
                <a:cubicBezTo>
                  <a:pt x="7534897" y="3091666"/>
                  <a:pt x="7940469" y="3289832"/>
                  <a:pt x="8038886" y="3640232"/>
                </a:cubicBezTo>
                <a:cubicBezTo>
                  <a:pt x="8141171" y="4004788"/>
                  <a:pt x="7966138" y="4376077"/>
                  <a:pt x="7633516" y="4539101"/>
                </a:cubicBezTo>
                <a:lnTo>
                  <a:pt x="7742339" y="4538213"/>
                </a:lnTo>
                <a:cubicBezTo>
                  <a:pt x="8139882" y="4534846"/>
                  <a:pt x="8593224" y="4398149"/>
                  <a:pt x="8776982" y="4010727"/>
                </a:cubicBezTo>
                <a:lnTo>
                  <a:pt x="8539009" y="4010727"/>
                </a:lnTo>
                <a:cubicBezTo>
                  <a:pt x="8459125" y="4010727"/>
                  <a:pt x="8394406" y="3944608"/>
                  <a:pt x="8394406" y="3863143"/>
                </a:cubicBezTo>
                <a:lnTo>
                  <a:pt x="8394406" y="3827608"/>
                </a:lnTo>
                <a:cubicBezTo>
                  <a:pt x="8394406" y="3746046"/>
                  <a:pt x="8459125" y="3680025"/>
                  <a:pt x="8539009" y="3680025"/>
                </a:cubicBezTo>
                <a:lnTo>
                  <a:pt x="8768062" y="3680025"/>
                </a:lnTo>
                <a:cubicBezTo>
                  <a:pt x="8686095" y="3411483"/>
                  <a:pt x="8470325" y="3188770"/>
                  <a:pt x="8243456" y="3045541"/>
                </a:cubicBezTo>
                <a:cubicBezTo>
                  <a:pt x="8027289" y="2908944"/>
                  <a:pt x="7780016" y="2838549"/>
                  <a:pt x="7530066" y="2846755"/>
                </a:cubicBezTo>
                <a:close/>
                <a:moveTo>
                  <a:pt x="10737832" y="1579596"/>
                </a:moveTo>
                <a:cubicBezTo>
                  <a:pt x="10766970" y="1625624"/>
                  <a:pt x="10763203" y="1683924"/>
                  <a:pt x="10729112" y="1728963"/>
                </a:cubicBezTo>
                <a:cubicBezTo>
                  <a:pt x="10692934" y="1776773"/>
                  <a:pt x="10635746" y="1799437"/>
                  <a:pt x="10579944" y="1793104"/>
                </a:cubicBezTo>
                <a:cubicBezTo>
                  <a:pt x="10522261" y="1786570"/>
                  <a:pt x="10470128" y="1751136"/>
                  <a:pt x="10442574" y="1693626"/>
                </a:cubicBezTo>
                <a:cubicBezTo>
                  <a:pt x="10431573" y="1670660"/>
                  <a:pt x="10424634" y="1646606"/>
                  <a:pt x="10421365" y="1622059"/>
                </a:cubicBezTo>
                <a:cubicBezTo>
                  <a:pt x="10414426" y="1639974"/>
                  <a:pt x="10407090" y="1660365"/>
                  <a:pt x="10399260" y="1684025"/>
                </a:cubicBezTo>
                <a:cubicBezTo>
                  <a:pt x="10361994" y="1796666"/>
                  <a:pt x="10157030" y="2105989"/>
                  <a:pt x="9991610" y="2345729"/>
                </a:cubicBezTo>
                <a:lnTo>
                  <a:pt x="9953452" y="2400962"/>
                </a:lnTo>
                <a:cubicBezTo>
                  <a:pt x="9876740" y="2511824"/>
                  <a:pt x="9802700" y="2619020"/>
                  <a:pt x="9731934" y="2728496"/>
                </a:cubicBezTo>
                <a:cubicBezTo>
                  <a:pt x="9770785" y="2690486"/>
                  <a:pt x="9813504" y="2652379"/>
                  <a:pt x="9861971" y="2612886"/>
                </a:cubicBezTo>
                <a:cubicBezTo>
                  <a:pt x="9994681" y="2504499"/>
                  <a:pt x="10137603" y="2421154"/>
                  <a:pt x="10288850" y="2342164"/>
                </a:cubicBezTo>
                <a:cubicBezTo>
                  <a:pt x="10464676" y="2250408"/>
                  <a:pt x="10678562" y="2158353"/>
                  <a:pt x="10801462" y="2000474"/>
                </a:cubicBezTo>
                <a:cubicBezTo>
                  <a:pt x="10865986" y="1917624"/>
                  <a:pt x="10896212" y="1812802"/>
                  <a:pt x="10872426" y="1711542"/>
                </a:cubicBezTo>
                <a:cubicBezTo>
                  <a:pt x="10855972" y="1641558"/>
                  <a:pt x="10806914" y="1588307"/>
                  <a:pt x="10737832" y="1579596"/>
                </a:cubicBezTo>
                <a:close/>
                <a:moveTo>
                  <a:pt x="7699722" y="1579300"/>
                </a:moveTo>
                <a:cubicBezTo>
                  <a:pt x="7637081" y="1585933"/>
                  <a:pt x="7593770" y="1631365"/>
                  <a:pt x="7573849" y="1690260"/>
                </a:cubicBezTo>
                <a:cubicBezTo>
                  <a:pt x="7548179" y="1766478"/>
                  <a:pt x="7558387" y="1849524"/>
                  <a:pt x="7592778" y="1923563"/>
                </a:cubicBezTo>
                <a:lnTo>
                  <a:pt x="7592681" y="1923563"/>
                </a:lnTo>
                <a:cubicBezTo>
                  <a:pt x="7675340" y="2101435"/>
                  <a:pt x="7901019" y="2216851"/>
                  <a:pt x="8071198" y="2301679"/>
                </a:cubicBezTo>
                <a:cubicBezTo>
                  <a:pt x="8338008" y="2434714"/>
                  <a:pt x="8530190" y="2554878"/>
                  <a:pt x="8697887" y="2719587"/>
                </a:cubicBezTo>
                <a:lnTo>
                  <a:pt x="8362292" y="2219128"/>
                </a:lnTo>
                <a:cubicBezTo>
                  <a:pt x="8342666" y="2189929"/>
                  <a:pt x="8322745" y="2160925"/>
                  <a:pt x="8302924" y="2131925"/>
                </a:cubicBezTo>
                <a:cubicBezTo>
                  <a:pt x="8211738" y="1998890"/>
                  <a:pt x="8117583" y="1861301"/>
                  <a:pt x="8052861" y="1705898"/>
                </a:cubicBezTo>
                <a:lnTo>
                  <a:pt x="8043345" y="1682935"/>
                </a:lnTo>
                <a:cubicBezTo>
                  <a:pt x="8034823" y="1662346"/>
                  <a:pt x="8026596" y="1642551"/>
                  <a:pt x="8018369" y="1623149"/>
                </a:cubicBezTo>
                <a:cubicBezTo>
                  <a:pt x="8011830" y="1683332"/>
                  <a:pt x="7983086" y="1736782"/>
                  <a:pt x="7931350" y="1766774"/>
                </a:cubicBezTo>
                <a:cubicBezTo>
                  <a:pt x="7876143" y="1798744"/>
                  <a:pt x="7817172" y="1801714"/>
                  <a:pt x="7765433" y="1775582"/>
                </a:cubicBezTo>
                <a:cubicBezTo>
                  <a:pt x="7691296" y="1738265"/>
                  <a:pt x="7664241" y="1654823"/>
                  <a:pt x="7699722" y="1579300"/>
                </a:cubicBezTo>
                <a:close/>
                <a:moveTo>
                  <a:pt x="10149496" y="962830"/>
                </a:moveTo>
                <a:cubicBezTo>
                  <a:pt x="10142164" y="981636"/>
                  <a:pt x="10131458" y="1000147"/>
                  <a:pt x="10116195" y="1017568"/>
                </a:cubicBezTo>
                <a:cubicBezTo>
                  <a:pt x="10055240" y="1087154"/>
                  <a:pt x="9967229" y="1112196"/>
                  <a:pt x="9880900" y="1084777"/>
                </a:cubicBezTo>
                <a:cubicBezTo>
                  <a:pt x="9847696" y="1074186"/>
                  <a:pt x="9817668" y="1055282"/>
                  <a:pt x="9793088" y="1030435"/>
                </a:cubicBezTo>
                <a:lnTo>
                  <a:pt x="9793088" y="1030536"/>
                </a:lnTo>
                <a:cubicBezTo>
                  <a:pt x="9808748" y="1413502"/>
                  <a:pt x="9752152" y="1844573"/>
                  <a:pt x="9623901" y="2319497"/>
                </a:cubicBezTo>
                <a:lnTo>
                  <a:pt x="9662654" y="2259512"/>
                </a:lnTo>
                <a:cubicBezTo>
                  <a:pt x="9701112" y="2200025"/>
                  <a:pt x="9739963" y="2142216"/>
                  <a:pt x="9777525" y="2086392"/>
                </a:cubicBezTo>
                <a:cubicBezTo>
                  <a:pt x="9918167" y="1877239"/>
                  <a:pt x="10051079" y="1679767"/>
                  <a:pt x="10141269" y="1427260"/>
                </a:cubicBezTo>
                <a:cubicBezTo>
                  <a:pt x="10181906" y="1313627"/>
                  <a:pt x="10221158" y="1102299"/>
                  <a:pt x="10163074" y="985696"/>
                </a:cubicBezTo>
                <a:cubicBezTo>
                  <a:pt x="10158914" y="977382"/>
                  <a:pt x="10154454" y="969758"/>
                  <a:pt x="10149496" y="962830"/>
                </a:cubicBezTo>
                <a:close/>
                <a:moveTo>
                  <a:pt x="8289245" y="957883"/>
                </a:moveTo>
                <a:cubicBezTo>
                  <a:pt x="8270316" y="983913"/>
                  <a:pt x="8260700" y="1015688"/>
                  <a:pt x="8255944" y="1043404"/>
                </a:cubicBezTo>
                <a:lnTo>
                  <a:pt x="8255847" y="1043404"/>
                </a:lnTo>
                <a:cubicBezTo>
                  <a:pt x="8195685" y="1390935"/>
                  <a:pt x="8477065" y="1811615"/>
                  <a:pt x="8682426" y="2118759"/>
                </a:cubicBezTo>
                <a:cubicBezTo>
                  <a:pt x="8708099" y="2157166"/>
                  <a:pt x="8732379" y="2193393"/>
                  <a:pt x="8755274" y="2228434"/>
                </a:cubicBezTo>
                <a:lnTo>
                  <a:pt x="8819502" y="2326623"/>
                </a:lnTo>
                <a:cubicBezTo>
                  <a:pt x="8686690" y="1840813"/>
                  <a:pt x="8628510" y="1413007"/>
                  <a:pt x="8643672" y="1033701"/>
                </a:cubicBezTo>
                <a:cubicBezTo>
                  <a:pt x="8625237" y="1051320"/>
                  <a:pt x="8603432" y="1065970"/>
                  <a:pt x="8578852" y="1077058"/>
                </a:cubicBezTo>
                <a:cubicBezTo>
                  <a:pt x="8502439" y="1111406"/>
                  <a:pt x="8415912" y="1099924"/>
                  <a:pt x="8353076" y="1047066"/>
                </a:cubicBezTo>
                <a:cubicBezTo>
                  <a:pt x="8324231" y="1022717"/>
                  <a:pt x="8302625" y="992129"/>
                  <a:pt x="8289245" y="957883"/>
                </a:cubicBezTo>
                <a:close/>
                <a:moveTo>
                  <a:pt x="9221104" y="418024"/>
                </a:moveTo>
                <a:cubicBezTo>
                  <a:pt x="9170758" y="418024"/>
                  <a:pt x="9101377" y="542547"/>
                  <a:pt x="9063121" y="701613"/>
                </a:cubicBezTo>
                <a:cubicBezTo>
                  <a:pt x="9010592" y="919873"/>
                  <a:pt x="8995722" y="1150304"/>
                  <a:pt x="9016141" y="1426964"/>
                </a:cubicBezTo>
                <a:cubicBezTo>
                  <a:pt x="9038542" y="1705801"/>
                  <a:pt x="9088293" y="1988993"/>
                  <a:pt x="9177498" y="2344441"/>
                </a:cubicBezTo>
                <a:lnTo>
                  <a:pt x="9220808" y="2497964"/>
                </a:lnTo>
                <a:cubicBezTo>
                  <a:pt x="9263726" y="2339689"/>
                  <a:pt x="9301191" y="2186660"/>
                  <a:pt x="9335878" y="2028486"/>
                </a:cubicBezTo>
                <a:cubicBezTo>
                  <a:pt x="9485240" y="1277003"/>
                  <a:pt x="9430037" y="904429"/>
                  <a:pt x="9365217" y="663801"/>
                </a:cubicBezTo>
                <a:cubicBezTo>
                  <a:pt x="9329336" y="530571"/>
                  <a:pt x="9263329" y="418024"/>
                  <a:pt x="9221104" y="418024"/>
                </a:cubicBezTo>
                <a:close/>
                <a:moveTo>
                  <a:pt x="9230696" y="154"/>
                </a:moveTo>
                <a:cubicBezTo>
                  <a:pt x="9301884" y="2220"/>
                  <a:pt x="9372551" y="25011"/>
                  <a:pt x="9434991" y="68317"/>
                </a:cubicBezTo>
                <a:cubicBezTo>
                  <a:pt x="9629552" y="203231"/>
                  <a:pt x="9713204" y="454847"/>
                  <a:pt x="9749178" y="642122"/>
                </a:cubicBezTo>
                <a:cubicBezTo>
                  <a:pt x="9753144" y="662812"/>
                  <a:pt x="9756911" y="683697"/>
                  <a:pt x="9760378" y="704781"/>
                </a:cubicBezTo>
                <a:cubicBezTo>
                  <a:pt x="9780996" y="666175"/>
                  <a:pt x="9809737" y="630742"/>
                  <a:pt x="9845914" y="600352"/>
                </a:cubicBezTo>
                <a:cubicBezTo>
                  <a:pt x="9962968" y="502163"/>
                  <a:pt x="10118872" y="475436"/>
                  <a:pt x="10273882" y="527107"/>
                </a:cubicBezTo>
                <a:cubicBezTo>
                  <a:pt x="10542085" y="616388"/>
                  <a:pt x="10621277" y="924820"/>
                  <a:pt x="10581332" y="1173465"/>
                </a:cubicBezTo>
                <a:cubicBezTo>
                  <a:pt x="10568249" y="1254833"/>
                  <a:pt x="10556258" y="1312343"/>
                  <a:pt x="10543868" y="1356389"/>
                </a:cubicBezTo>
                <a:cubicBezTo>
                  <a:pt x="10605912" y="1309272"/>
                  <a:pt x="10682528" y="1284328"/>
                  <a:pt x="10763402" y="1283537"/>
                </a:cubicBezTo>
                <a:cubicBezTo>
                  <a:pt x="11001868" y="1281358"/>
                  <a:pt x="11196129" y="1456066"/>
                  <a:pt x="11217638" y="1700753"/>
                </a:cubicBezTo>
                <a:cubicBezTo>
                  <a:pt x="11234684" y="1893968"/>
                  <a:pt x="11152320" y="2069862"/>
                  <a:pt x="11010986" y="2197056"/>
                </a:cubicBezTo>
                <a:cubicBezTo>
                  <a:pt x="10910289" y="2287722"/>
                  <a:pt x="10797103" y="2351073"/>
                  <a:pt x="10673013" y="2405317"/>
                </a:cubicBezTo>
                <a:cubicBezTo>
                  <a:pt x="10580142" y="2445900"/>
                  <a:pt x="10489057" y="2474207"/>
                  <a:pt x="10400155" y="2523504"/>
                </a:cubicBezTo>
                <a:cubicBezTo>
                  <a:pt x="10635746" y="2454809"/>
                  <a:pt x="10859740" y="2418282"/>
                  <a:pt x="11099693" y="2444316"/>
                </a:cubicBezTo>
                <a:cubicBezTo>
                  <a:pt x="11375524" y="2474207"/>
                  <a:pt x="11633616" y="2580815"/>
                  <a:pt x="11837790" y="2771157"/>
                </a:cubicBezTo>
                <a:lnTo>
                  <a:pt x="11837688" y="2771157"/>
                </a:lnTo>
                <a:cubicBezTo>
                  <a:pt x="12096174" y="3012182"/>
                  <a:pt x="12223934" y="3351202"/>
                  <a:pt x="12185176" y="3705366"/>
                </a:cubicBezTo>
                <a:cubicBezTo>
                  <a:pt x="12165753" y="3883238"/>
                  <a:pt x="12110846" y="4040918"/>
                  <a:pt x="12003404" y="4185532"/>
                </a:cubicBezTo>
                <a:cubicBezTo>
                  <a:pt x="11846211" y="4397160"/>
                  <a:pt x="11618450" y="4545339"/>
                  <a:pt x="11359568" y="4599482"/>
                </a:cubicBezTo>
                <a:lnTo>
                  <a:pt x="11359307" y="4609261"/>
                </a:lnTo>
                <a:lnTo>
                  <a:pt x="12192000" y="4609261"/>
                </a:lnTo>
                <a:lnTo>
                  <a:pt x="12192000" y="5048173"/>
                </a:lnTo>
                <a:lnTo>
                  <a:pt x="11355007" y="5048173"/>
                </a:lnTo>
                <a:lnTo>
                  <a:pt x="7082349" y="5048173"/>
                </a:lnTo>
                <a:lnTo>
                  <a:pt x="0" y="5048173"/>
                </a:lnTo>
                <a:lnTo>
                  <a:pt x="0" y="4609261"/>
                </a:lnTo>
                <a:lnTo>
                  <a:pt x="7081539" y="4609261"/>
                </a:lnTo>
                <a:lnTo>
                  <a:pt x="7081454" y="4601561"/>
                </a:lnTo>
                <a:cubicBezTo>
                  <a:pt x="6836648" y="4545238"/>
                  <a:pt x="6614635" y="4412304"/>
                  <a:pt x="6455457" y="4210772"/>
                </a:cubicBezTo>
                <a:cubicBezTo>
                  <a:pt x="6339695" y="4064181"/>
                  <a:pt x="6274479" y="3898479"/>
                  <a:pt x="6252969" y="3711006"/>
                </a:cubicBezTo>
                <a:cubicBezTo>
                  <a:pt x="6186662" y="3134032"/>
                  <a:pt x="6560420" y="2647626"/>
                  <a:pt x="7092954" y="2493115"/>
                </a:cubicBezTo>
                <a:cubicBezTo>
                  <a:pt x="7311001" y="2429962"/>
                  <a:pt x="7536384" y="2410859"/>
                  <a:pt x="7758299" y="2458767"/>
                </a:cubicBezTo>
                <a:lnTo>
                  <a:pt x="8041563" y="2519939"/>
                </a:lnTo>
                <a:cubicBezTo>
                  <a:pt x="7782182" y="2401553"/>
                  <a:pt x="7507939" y="2335038"/>
                  <a:pt x="7328743" y="2084808"/>
                </a:cubicBezTo>
                <a:cubicBezTo>
                  <a:pt x="7239939" y="1960682"/>
                  <a:pt x="7203365" y="1802803"/>
                  <a:pt x="7229926" y="1652845"/>
                </a:cubicBezTo>
                <a:cubicBezTo>
                  <a:pt x="7267690" y="1439929"/>
                  <a:pt x="7436379" y="1296801"/>
                  <a:pt x="7645012" y="1285020"/>
                </a:cubicBezTo>
                <a:cubicBezTo>
                  <a:pt x="7736988" y="1279875"/>
                  <a:pt x="7824108" y="1302048"/>
                  <a:pt x="7894282" y="1355101"/>
                </a:cubicBezTo>
                <a:cubicBezTo>
                  <a:pt x="7864546" y="1261563"/>
                  <a:pt x="7855132" y="1161291"/>
                  <a:pt x="7848987" y="1070426"/>
                </a:cubicBezTo>
                <a:cubicBezTo>
                  <a:pt x="7841554" y="960654"/>
                  <a:pt x="7864149" y="848208"/>
                  <a:pt x="7912418" y="753778"/>
                </a:cubicBezTo>
                <a:cubicBezTo>
                  <a:pt x="7967426" y="646182"/>
                  <a:pt x="8051078" y="569469"/>
                  <a:pt x="8154352" y="532155"/>
                </a:cubicBezTo>
                <a:cubicBezTo>
                  <a:pt x="8304411" y="477911"/>
                  <a:pt x="8452583" y="496519"/>
                  <a:pt x="8571816" y="584714"/>
                </a:cubicBezTo>
                <a:cubicBezTo>
                  <a:pt x="8617310" y="618369"/>
                  <a:pt x="8652892" y="659049"/>
                  <a:pt x="8677176" y="704485"/>
                </a:cubicBezTo>
                <a:cubicBezTo>
                  <a:pt x="8677868" y="700426"/>
                  <a:pt x="8678561" y="696269"/>
                  <a:pt x="8679254" y="692112"/>
                </a:cubicBezTo>
                <a:cubicBezTo>
                  <a:pt x="8710177" y="514536"/>
                  <a:pt x="8795911" y="195907"/>
                  <a:pt x="9023278" y="56340"/>
                </a:cubicBezTo>
                <a:cubicBezTo>
                  <a:pt x="9087800" y="16746"/>
                  <a:pt x="9159508" y="-1912"/>
                  <a:pt x="9230696" y="154"/>
                </a:cubicBezTo>
                <a:close/>
              </a:path>
            </a:pathLst>
          </a:custGeom>
          <a:solidFill>
            <a:srgbClr val="231F20">
              <a:alpha val="10000"/>
            </a:srgbClr>
          </a:solidFill>
          <a:ln w="2746" cap="flat">
            <a:noFill/>
            <a:prstDash val="solid"/>
            <a:miter/>
          </a:ln>
        </p:spPr>
        <p:txBody>
          <a:bodyPr wrap="square">
            <a:noAutofit/>
          </a:bodyPr>
          <a:lstStyle/>
          <a:p>
            <a:endParaRPr lang="en-US" sz="2160" dirty="0"/>
          </a:p>
        </p:txBody>
      </p:sp>
    </p:spTree>
    <p:extLst>
      <p:ext uri="{BB962C8B-B14F-4D97-AF65-F5344CB8AC3E}">
        <p14:creationId xmlns:p14="http://schemas.microsoft.com/office/powerpoint/2010/main" val="379694608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50" r:id="rId3"/>
    <p:sldLayoutId id="2147483663" r:id="rId4"/>
    <p:sldLayoutId id="2147483664" r:id="rId5"/>
    <p:sldLayoutId id="2147483667" r:id="rId6"/>
    <p:sldLayoutId id="2147483668" r:id="rId7"/>
    <p:sldLayoutId id="2147483651" r:id="rId8"/>
    <p:sldLayoutId id="2147483669" r:id="rId9"/>
    <p:sldLayoutId id="2147483670" r:id="rId10"/>
    <p:sldLayoutId id="2147483652" r:id="rId11"/>
    <p:sldLayoutId id="2147483653" r:id="rId12"/>
    <p:sldLayoutId id="2147483665" r:id="rId13"/>
    <p:sldLayoutId id="2147483654" r:id="rId14"/>
    <p:sldLayoutId id="2147483655" r:id="rId15"/>
    <p:sldLayoutId id="2147483656" r:id="rId16"/>
    <p:sldLayoutId id="2147483657" r:id="rId17"/>
    <p:sldLayoutId id="2147483658" r:id="rId18"/>
    <p:sldLayoutId id="2147483659" r:id="rId19"/>
  </p:sldLayoutIdLst>
  <p:hf sldNum="0" hdr="0" ftr="0"/>
  <p:txStyles>
    <p:titleStyle>
      <a:lvl1pPr algn="l" defTabSz="1097293" rtl="0" eaLnBrk="1" latinLnBrk="0" hangingPunct="1">
        <a:lnSpc>
          <a:spcPct val="90000"/>
        </a:lnSpc>
        <a:spcBef>
          <a:spcPct val="0"/>
        </a:spcBef>
        <a:buNone/>
        <a:defRPr sz="5760" b="0" i="0" kern="1200">
          <a:solidFill>
            <a:schemeClr val="tx1"/>
          </a:solidFill>
          <a:latin typeface="Calibri" panose="020F0502020204030204" pitchFamily="34" charset="0"/>
          <a:ea typeface="+mj-ea"/>
          <a:cs typeface="+mj-cs"/>
        </a:defRPr>
      </a:lvl1pPr>
    </p:titleStyle>
    <p:bodyStyle>
      <a:lvl1pPr marL="274324" indent="-274324" algn="l" defTabSz="1097293" rtl="0" eaLnBrk="1" latinLnBrk="0" hangingPunct="1">
        <a:lnSpc>
          <a:spcPct val="90000"/>
        </a:lnSpc>
        <a:spcBef>
          <a:spcPts val="1200"/>
        </a:spcBef>
        <a:buFont typeface="Arial" panose="020B0604020202020204" pitchFamily="34" charset="0"/>
        <a:buChar char="•"/>
        <a:defRPr sz="3360" b="0" i="0" kern="1200">
          <a:solidFill>
            <a:schemeClr val="tx1"/>
          </a:solidFill>
          <a:latin typeface="Cambria" panose="02040503050406030204" pitchFamily="18" charset="0"/>
          <a:ea typeface="+mn-ea"/>
          <a:cs typeface="MerriweatherLight" panose="02000000000000000000" pitchFamily="2" charset="77"/>
        </a:defRPr>
      </a:lvl1pPr>
      <a:lvl2pPr marL="822971" indent="-274324" algn="l" defTabSz="1097293" rtl="0" eaLnBrk="1" latinLnBrk="0" hangingPunct="1">
        <a:lnSpc>
          <a:spcPct val="90000"/>
        </a:lnSpc>
        <a:spcBef>
          <a:spcPts val="601"/>
        </a:spcBef>
        <a:buFont typeface="Arial" panose="020B0604020202020204" pitchFamily="34" charset="0"/>
        <a:buChar char="•"/>
        <a:defRPr sz="2880" b="0" i="0" kern="1200">
          <a:solidFill>
            <a:schemeClr val="tx1"/>
          </a:solidFill>
          <a:latin typeface="Cambria" panose="02040503050406030204" pitchFamily="18" charset="0"/>
          <a:ea typeface="+mn-ea"/>
          <a:cs typeface="MerriweatherLight" panose="02000000000000000000" pitchFamily="2" charset="77"/>
        </a:defRPr>
      </a:lvl2pPr>
      <a:lvl3pPr marL="1371617" indent="-274324" algn="l" defTabSz="1097293" rtl="0" eaLnBrk="1" latinLnBrk="0" hangingPunct="1">
        <a:lnSpc>
          <a:spcPct val="90000"/>
        </a:lnSpc>
        <a:spcBef>
          <a:spcPts val="601"/>
        </a:spcBef>
        <a:buFont typeface="Arial" panose="020B0604020202020204" pitchFamily="34" charset="0"/>
        <a:buChar char="•"/>
        <a:defRPr sz="2400" b="0" i="0" kern="1200">
          <a:solidFill>
            <a:schemeClr val="tx1"/>
          </a:solidFill>
          <a:latin typeface="Cambria" panose="02040503050406030204" pitchFamily="18" charset="0"/>
          <a:ea typeface="+mn-ea"/>
          <a:cs typeface="MerriweatherLight" panose="02000000000000000000" pitchFamily="2" charset="77"/>
        </a:defRPr>
      </a:lvl3pPr>
      <a:lvl4pPr marL="1920264" indent="-274324" algn="l" defTabSz="1097293" rtl="0" eaLnBrk="1" latinLnBrk="0" hangingPunct="1">
        <a:lnSpc>
          <a:spcPct val="90000"/>
        </a:lnSpc>
        <a:spcBef>
          <a:spcPts val="601"/>
        </a:spcBef>
        <a:buFont typeface="Arial" panose="020B0604020202020204" pitchFamily="34" charset="0"/>
        <a:buChar char="•"/>
        <a:defRPr sz="2160" b="0" i="0" kern="1200">
          <a:solidFill>
            <a:schemeClr val="tx1"/>
          </a:solidFill>
          <a:latin typeface="Aptos" panose="020B0004020202020204" pitchFamily="34" charset="0"/>
          <a:ea typeface="+mn-ea"/>
          <a:cs typeface="MerriweatherLight" panose="02000000000000000000" pitchFamily="2" charset="77"/>
        </a:defRPr>
      </a:lvl4pPr>
      <a:lvl5pPr marL="2468911" indent="-274324" algn="l" defTabSz="1097293" rtl="0" eaLnBrk="1" latinLnBrk="0" hangingPunct="1">
        <a:lnSpc>
          <a:spcPct val="90000"/>
        </a:lnSpc>
        <a:spcBef>
          <a:spcPts val="601"/>
        </a:spcBef>
        <a:buFont typeface="Arial" panose="020B0604020202020204" pitchFamily="34" charset="0"/>
        <a:buChar char="•"/>
        <a:defRPr sz="1920" b="0" i="0" kern="1200">
          <a:solidFill>
            <a:schemeClr val="tx1"/>
          </a:solidFill>
          <a:latin typeface="Aptos" panose="020B0004020202020204" pitchFamily="34" charset="0"/>
          <a:ea typeface="+mn-ea"/>
          <a:cs typeface="MerriweatherLight" panose="02000000000000000000" pitchFamily="2" charset="77"/>
        </a:defRPr>
      </a:lvl5pPr>
      <a:lvl6pPr marL="3017557" indent="-274324" algn="l" defTabSz="1097293"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6204" indent="-274324" algn="l" defTabSz="1097293"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852" indent="-274324" algn="l" defTabSz="1097293"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499" indent="-274324" algn="l" defTabSz="1097293"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93" rtl="0" eaLnBrk="1" latinLnBrk="0" hangingPunct="1">
        <a:defRPr sz="2160" kern="1200">
          <a:solidFill>
            <a:schemeClr val="tx1"/>
          </a:solidFill>
          <a:latin typeface="+mn-lt"/>
          <a:ea typeface="+mn-ea"/>
          <a:cs typeface="+mn-cs"/>
        </a:defRPr>
      </a:lvl1pPr>
      <a:lvl2pPr marL="548647" algn="l" defTabSz="1097293" rtl="0" eaLnBrk="1" latinLnBrk="0" hangingPunct="1">
        <a:defRPr sz="2160" kern="1200">
          <a:solidFill>
            <a:schemeClr val="tx1"/>
          </a:solidFill>
          <a:latin typeface="+mn-lt"/>
          <a:ea typeface="+mn-ea"/>
          <a:cs typeface="+mn-cs"/>
        </a:defRPr>
      </a:lvl2pPr>
      <a:lvl3pPr marL="1097293" algn="l" defTabSz="1097293" rtl="0" eaLnBrk="1" latinLnBrk="0" hangingPunct="1">
        <a:defRPr sz="2160" kern="1200">
          <a:solidFill>
            <a:schemeClr val="tx1"/>
          </a:solidFill>
          <a:latin typeface="+mn-lt"/>
          <a:ea typeface="+mn-ea"/>
          <a:cs typeface="+mn-cs"/>
        </a:defRPr>
      </a:lvl3pPr>
      <a:lvl4pPr marL="1645940" algn="l" defTabSz="1097293" rtl="0" eaLnBrk="1" latinLnBrk="0" hangingPunct="1">
        <a:defRPr sz="2160" kern="1200">
          <a:solidFill>
            <a:schemeClr val="tx1"/>
          </a:solidFill>
          <a:latin typeface="+mn-lt"/>
          <a:ea typeface="+mn-ea"/>
          <a:cs typeface="+mn-cs"/>
        </a:defRPr>
      </a:lvl4pPr>
      <a:lvl5pPr marL="2194588" algn="l" defTabSz="1097293" rtl="0" eaLnBrk="1" latinLnBrk="0" hangingPunct="1">
        <a:defRPr sz="2160" kern="1200">
          <a:solidFill>
            <a:schemeClr val="tx1"/>
          </a:solidFill>
          <a:latin typeface="+mn-lt"/>
          <a:ea typeface="+mn-ea"/>
          <a:cs typeface="+mn-cs"/>
        </a:defRPr>
      </a:lvl5pPr>
      <a:lvl6pPr marL="2743235" algn="l" defTabSz="1097293" rtl="0" eaLnBrk="1" latinLnBrk="0" hangingPunct="1">
        <a:defRPr sz="2160" kern="1200">
          <a:solidFill>
            <a:schemeClr val="tx1"/>
          </a:solidFill>
          <a:latin typeface="+mn-lt"/>
          <a:ea typeface="+mn-ea"/>
          <a:cs typeface="+mn-cs"/>
        </a:defRPr>
      </a:lvl6pPr>
      <a:lvl7pPr marL="3291881" algn="l" defTabSz="1097293" rtl="0" eaLnBrk="1" latinLnBrk="0" hangingPunct="1">
        <a:defRPr sz="2160" kern="1200">
          <a:solidFill>
            <a:schemeClr val="tx1"/>
          </a:solidFill>
          <a:latin typeface="+mn-lt"/>
          <a:ea typeface="+mn-ea"/>
          <a:cs typeface="+mn-cs"/>
        </a:defRPr>
      </a:lvl7pPr>
      <a:lvl8pPr marL="3840528" algn="l" defTabSz="1097293" rtl="0" eaLnBrk="1" latinLnBrk="0" hangingPunct="1">
        <a:defRPr sz="2160" kern="1200">
          <a:solidFill>
            <a:schemeClr val="tx1"/>
          </a:solidFill>
          <a:latin typeface="+mn-lt"/>
          <a:ea typeface="+mn-ea"/>
          <a:cs typeface="+mn-cs"/>
        </a:defRPr>
      </a:lvl8pPr>
      <a:lvl9pPr marL="4389175" algn="l" defTabSz="1097293"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C370A-92C0-1692-27D2-09EC6323859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051523F-0517-C8B1-887A-FFC9954EE72B}"/>
              </a:ext>
            </a:extLst>
          </p:cNvPr>
          <p:cNvSpPr>
            <a:spLocks noGrp="1"/>
          </p:cNvSpPr>
          <p:nvPr>
            <p:ph type="subTitle" idx="1"/>
          </p:nvPr>
        </p:nvSpPr>
        <p:spPr/>
        <p:txBody>
          <a:bodyPr/>
          <a:lstStyle/>
          <a:p>
            <a:endParaRPr lang="en-US"/>
          </a:p>
        </p:txBody>
      </p:sp>
      <p:sp>
        <p:nvSpPr>
          <p:cNvPr id="4" name="Picture Placeholder 3">
            <a:extLst>
              <a:ext uri="{FF2B5EF4-FFF2-40B4-BE49-F238E27FC236}">
                <a16:creationId xmlns:a16="http://schemas.microsoft.com/office/drawing/2014/main" id="{14678E26-FDB0-E019-6726-8E0CFA86D8E6}"/>
              </a:ext>
            </a:extLst>
          </p:cNvPr>
          <p:cNvSpPr>
            <a:spLocks noGrp="1"/>
          </p:cNvSpPr>
          <p:nvPr>
            <p:ph type="pic" sz="quarter" idx="10"/>
          </p:nvPr>
        </p:nvSpPr>
        <p:spPr/>
        <p:txBody>
          <a:bodyPr/>
          <a:lstStyle/>
          <a:p>
            <a:endParaRPr lang="en-US"/>
          </a:p>
        </p:txBody>
      </p:sp>
      <p:sp>
        <p:nvSpPr>
          <p:cNvPr id="5" name="Picture Placeholder 4">
            <a:extLst>
              <a:ext uri="{FF2B5EF4-FFF2-40B4-BE49-F238E27FC236}">
                <a16:creationId xmlns:a16="http://schemas.microsoft.com/office/drawing/2014/main" id="{C76AAFBE-CC42-3C07-94AB-6C6E622C8B93}"/>
              </a:ext>
            </a:extLst>
          </p:cNvPr>
          <p:cNvSpPr>
            <a:spLocks noGrp="1"/>
          </p:cNvSpPr>
          <p:nvPr>
            <p:ph type="pic" sz="quarter" idx="11"/>
          </p:nvPr>
        </p:nvSpPr>
        <p:spPr/>
        <p:txBody>
          <a:bodyPr/>
          <a:lstStyle/>
          <a:p>
            <a:endParaRPr lang="en-US"/>
          </a:p>
        </p:txBody>
      </p:sp>
      <p:sp>
        <p:nvSpPr>
          <p:cNvPr id="6" name="Picture Placeholder 5">
            <a:extLst>
              <a:ext uri="{FF2B5EF4-FFF2-40B4-BE49-F238E27FC236}">
                <a16:creationId xmlns:a16="http://schemas.microsoft.com/office/drawing/2014/main" id="{A6FE6100-21EF-024F-71CB-8DE691CE67ED}"/>
              </a:ext>
            </a:extLst>
          </p:cNvPr>
          <p:cNvSpPr>
            <a:spLocks noGrp="1"/>
          </p:cNvSpPr>
          <p:nvPr>
            <p:ph type="pic" sz="quarter" idx="12"/>
          </p:nvPr>
        </p:nvSpPr>
        <p:spPr/>
        <p:txBody>
          <a:bodyPr/>
          <a:lstStyle/>
          <a:p>
            <a:endParaRPr lang="en-US"/>
          </a:p>
        </p:txBody>
      </p:sp>
      <p:sp>
        <p:nvSpPr>
          <p:cNvPr id="7" name="Text Placeholder 6">
            <a:extLst>
              <a:ext uri="{FF2B5EF4-FFF2-40B4-BE49-F238E27FC236}">
                <a16:creationId xmlns:a16="http://schemas.microsoft.com/office/drawing/2014/main" id="{A47BBC33-402D-B3BE-F8C4-1E1BC912BC5A}"/>
              </a:ext>
            </a:extLst>
          </p:cNvPr>
          <p:cNvSpPr>
            <a:spLocks noGrp="1"/>
          </p:cNvSpPr>
          <p:nvPr>
            <p:ph type="body" sz="quarter" idx="13"/>
          </p:nvPr>
        </p:nvSpPr>
        <p:spPr/>
        <p:txBody>
          <a:bodyPr/>
          <a:lstStyle/>
          <a:p>
            <a:endParaRPr lang="en-US"/>
          </a:p>
        </p:txBody>
      </p:sp>
      <p:sp>
        <p:nvSpPr>
          <p:cNvPr id="8" name="Text Placeholder 7">
            <a:extLst>
              <a:ext uri="{FF2B5EF4-FFF2-40B4-BE49-F238E27FC236}">
                <a16:creationId xmlns:a16="http://schemas.microsoft.com/office/drawing/2014/main" id="{CA5B1431-A0FA-6A68-FA9C-FF09A801E2E4}"/>
              </a:ext>
            </a:extLst>
          </p:cNvPr>
          <p:cNvSpPr>
            <a:spLocks noGrp="1"/>
          </p:cNvSpPr>
          <p:nvPr>
            <p:ph type="body" sz="quarter" idx="14"/>
          </p:nvPr>
        </p:nvSpPr>
        <p:spPr/>
        <p:txBody>
          <a:bodyPr/>
          <a:lstStyle/>
          <a:p>
            <a:endParaRPr lang="en-US"/>
          </a:p>
        </p:txBody>
      </p:sp>
      <p:sp>
        <p:nvSpPr>
          <p:cNvPr id="9" name="Text Placeholder 8">
            <a:extLst>
              <a:ext uri="{FF2B5EF4-FFF2-40B4-BE49-F238E27FC236}">
                <a16:creationId xmlns:a16="http://schemas.microsoft.com/office/drawing/2014/main" id="{52187175-D775-A44D-FDFB-C7D2398B3F05}"/>
              </a:ext>
            </a:extLst>
          </p:cNvPr>
          <p:cNvSpPr>
            <a:spLocks noGrp="1"/>
          </p:cNvSpPr>
          <p:nvPr>
            <p:ph type="body" sz="quarter" idx="15"/>
          </p:nvPr>
        </p:nvSpPr>
        <p:spPr/>
        <p:txBody>
          <a:bodyPr/>
          <a:lstStyle/>
          <a:p>
            <a:endParaRPr lang="en-US"/>
          </a:p>
        </p:txBody>
      </p:sp>
      <p:sp>
        <p:nvSpPr>
          <p:cNvPr id="10" name="Text Placeholder 9">
            <a:extLst>
              <a:ext uri="{FF2B5EF4-FFF2-40B4-BE49-F238E27FC236}">
                <a16:creationId xmlns:a16="http://schemas.microsoft.com/office/drawing/2014/main" id="{6BBAE5C9-68DE-D8FD-155C-5E746B02F18C}"/>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3504898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E6745-ECB9-0BB3-254F-32287A27E580}"/>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E46AD3C-8BE5-36E7-8414-DB0ED0274D2B}"/>
              </a:ext>
            </a:extLst>
          </p:cNvPr>
          <p:cNvSpPr>
            <a:spLocks noGrp="1"/>
          </p:cNvSpPr>
          <p:nvPr>
            <p:ph type="subTitle" idx="1"/>
          </p:nvPr>
        </p:nvSpPr>
        <p:spPr/>
        <p:txBody>
          <a:bodyPr/>
          <a:lstStyle/>
          <a:p>
            <a:endParaRPr lang="en-US"/>
          </a:p>
        </p:txBody>
      </p:sp>
      <p:sp>
        <p:nvSpPr>
          <p:cNvPr id="4" name="Picture Placeholder 3">
            <a:extLst>
              <a:ext uri="{FF2B5EF4-FFF2-40B4-BE49-F238E27FC236}">
                <a16:creationId xmlns:a16="http://schemas.microsoft.com/office/drawing/2014/main" id="{DC0AF9AB-C36E-A1FA-9C4F-D3BA7AD9C1E8}"/>
              </a:ext>
            </a:extLst>
          </p:cNvPr>
          <p:cNvSpPr>
            <a:spLocks noGrp="1"/>
          </p:cNvSpPr>
          <p:nvPr>
            <p:ph type="pic" sz="quarter" idx="10"/>
          </p:nvPr>
        </p:nvSpPr>
        <p:spPr/>
        <p:txBody>
          <a:bodyPr/>
          <a:lstStyle/>
          <a:p>
            <a:endParaRPr lang="en-US"/>
          </a:p>
        </p:txBody>
      </p:sp>
      <p:sp>
        <p:nvSpPr>
          <p:cNvPr id="5" name="Picture Placeholder 4">
            <a:extLst>
              <a:ext uri="{FF2B5EF4-FFF2-40B4-BE49-F238E27FC236}">
                <a16:creationId xmlns:a16="http://schemas.microsoft.com/office/drawing/2014/main" id="{5C880825-4F6C-09A6-DF75-68487D72C180}"/>
              </a:ext>
            </a:extLst>
          </p:cNvPr>
          <p:cNvSpPr>
            <a:spLocks noGrp="1"/>
          </p:cNvSpPr>
          <p:nvPr>
            <p:ph type="pic" sz="quarter" idx="11"/>
          </p:nvPr>
        </p:nvSpPr>
        <p:spPr/>
        <p:txBody>
          <a:bodyPr/>
          <a:lstStyle/>
          <a:p>
            <a:endParaRPr lang="en-US"/>
          </a:p>
        </p:txBody>
      </p:sp>
      <p:sp>
        <p:nvSpPr>
          <p:cNvPr id="6" name="Picture Placeholder 5">
            <a:extLst>
              <a:ext uri="{FF2B5EF4-FFF2-40B4-BE49-F238E27FC236}">
                <a16:creationId xmlns:a16="http://schemas.microsoft.com/office/drawing/2014/main" id="{97C3CFE4-A95A-43AB-4ED2-055424280206}"/>
              </a:ext>
            </a:extLst>
          </p:cNvPr>
          <p:cNvSpPr>
            <a:spLocks noGrp="1"/>
          </p:cNvSpPr>
          <p:nvPr>
            <p:ph type="pic" sz="quarter" idx="12"/>
          </p:nvPr>
        </p:nvSpPr>
        <p:spPr/>
        <p:txBody>
          <a:bodyPr/>
          <a:lstStyle/>
          <a:p>
            <a:endParaRPr lang="en-US"/>
          </a:p>
        </p:txBody>
      </p:sp>
      <p:sp>
        <p:nvSpPr>
          <p:cNvPr id="7" name="Text Placeholder 6">
            <a:extLst>
              <a:ext uri="{FF2B5EF4-FFF2-40B4-BE49-F238E27FC236}">
                <a16:creationId xmlns:a16="http://schemas.microsoft.com/office/drawing/2014/main" id="{AC80662A-C816-A381-C947-0AF5C8010CD9}"/>
              </a:ext>
            </a:extLst>
          </p:cNvPr>
          <p:cNvSpPr>
            <a:spLocks noGrp="1"/>
          </p:cNvSpPr>
          <p:nvPr>
            <p:ph type="body" sz="quarter" idx="13"/>
          </p:nvPr>
        </p:nvSpPr>
        <p:spPr/>
        <p:txBody>
          <a:bodyPr/>
          <a:lstStyle/>
          <a:p>
            <a:endParaRPr lang="en-US"/>
          </a:p>
        </p:txBody>
      </p:sp>
      <p:sp>
        <p:nvSpPr>
          <p:cNvPr id="8" name="Text Placeholder 7">
            <a:extLst>
              <a:ext uri="{FF2B5EF4-FFF2-40B4-BE49-F238E27FC236}">
                <a16:creationId xmlns:a16="http://schemas.microsoft.com/office/drawing/2014/main" id="{400F5598-16EC-91A9-D721-596FCF5DB682}"/>
              </a:ext>
            </a:extLst>
          </p:cNvPr>
          <p:cNvSpPr>
            <a:spLocks noGrp="1"/>
          </p:cNvSpPr>
          <p:nvPr>
            <p:ph type="body" sz="quarter" idx="14"/>
          </p:nvPr>
        </p:nvSpPr>
        <p:spPr/>
        <p:txBody>
          <a:bodyPr/>
          <a:lstStyle/>
          <a:p>
            <a:endParaRPr lang="en-US"/>
          </a:p>
        </p:txBody>
      </p:sp>
      <p:sp>
        <p:nvSpPr>
          <p:cNvPr id="9" name="Text Placeholder 8">
            <a:extLst>
              <a:ext uri="{FF2B5EF4-FFF2-40B4-BE49-F238E27FC236}">
                <a16:creationId xmlns:a16="http://schemas.microsoft.com/office/drawing/2014/main" id="{BB14A316-C94D-5FA6-49F0-458B78E7233D}"/>
              </a:ext>
            </a:extLst>
          </p:cNvPr>
          <p:cNvSpPr>
            <a:spLocks noGrp="1"/>
          </p:cNvSpPr>
          <p:nvPr>
            <p:ph type="body" sz="quarter" idx="15"/>
          </p:nvPr>
        </p:nvSpPr>
        <p:spPr/>
        <p:txBody>
          <a:bodyPr/>
          <a:lstStyle/>
          <a:p>
            <a:endParaRPr lang="en-US"/>
          </a:p>
        </p:txBody>
      </p:sp>
      <p:sp>
        <p:nvSpPr>
          <p:cNvPr id="10" name="Text Placeholder 9">
            <a:extLst>
              <a:ext uri="{FF2B5EF4-FFF2-40B4-BE49-F238E27FC236}">
                <a16:creationId xmlns:a16="http://schemas.microsoft.com/office/drawing/2014/main" id="{B476B179-3112-5BA8-B76A-3B459E624D45}"/>
              </a:ext>
            </a:extLst>
          </p:cNvPr>
          <p:cNvSpPr>
            <a:spLocks noGrp="1"/>
          </p:cNvSpPr>
          <p:nvPr>
            <p:ph type="body" sz="quarter" idx="16"/>
          </p:nvPr>
        </p:nvSpPr>
        <p:spPr/>
        <p:txBody>
          <a:bodyPr/>
          <a:lstStyle/>
          <a:p>
            <a:endParaRPr lang="en-US"/>
          </a:p>
        </p:txBody>
      </p:sp>
    </p:spTree>
    <p:extLst>
      <p:ext uri="{BB962C8B-B14F-4D97-AF65-F5344CB8AC3E}">
        <p14:creationId xmlns:p14="http://schemas.microsoft.com/office/powerpoint/2010/main" val="3685208024"/>
      </p:ext>
    </p:extLst>
  </p:cSld>
  <p:clrMapOvr>
    <a:masterClrMapping/>
  </p:clrMapOvr>
</p:sld>
</file>

<file path=ppt/theme/theme1.xml><?xml version="1.0" encoding="utf-8"?>
<a:theme xmlns:a="http://schemas.openxmlformats.org/drawingml/2006/main" name="1_Light Theme">
  <a:themeElements>
    <a:clrScheme name="Custom 1">
      <a:dk1>
        <a:srgbClr val="231F20"/>
      </a:dk1>
      <a:lt1>
        <a:srgbClr val="FFFFFF"/>
      </a:lt1>
      <a:dk2>
        <a:srgbClr val="A59A92"/>
      </a:dk2>
      <a:lt2>
        <a:srgbClr val="DEE3E6"/>
      </a:lt2>
      <a:accent1>
        <a:srgbClr val="AE2C3E"/>
      </a:accent1>
      <a:accent2>
        <a:srgbClr val="C69633"/>
      </a:accent2>
      <a:accent3>
        <a:srgbClr val="FFE78A"/>
      </a:accent3>
      <a:accent4>
        <a:srgbClr val="274566"/>
      </a:accent4>
      <a:accent5>
        <a:srgbClr val="C9D6DA"/>
      </a:accent5>
      <a:accent6>
        <a:srgbClr val="231F20"/>
      </a:accent6>
      <a:hlink>
        <a:srgbClr val="0056B3"/>
      </a:hlink>
      <a:folHlink>
        <a:srgbClr val="A59A9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AS Deck" id="{0DEBF9AA-5FCB-0043-AB54-D31562C60A4C}" vid="{844AB3F0-2C39-664C-90A1-4395686D1F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272E8435F77648B40CA9E320827EC7" ma:contentTypeVersion="16" ma:contentTypeDescription="Create a new document." ma:contentTypeScope="" ma:versionID="1ad2e5d1a28308688faa8c8526ac9d5f">
  <xsd:schema xmlns:xsd="http://www.w3.org/2001/XMLSchema" xmlns:xs="http://www.w3.org/2001/XMLSchema" xmlns:p="http://schemas.microsoft.com/office/2006/metadata/properties" xmlns:ns2="567b0e99-5cb0-4a09-9bd2-6a92d0cd91b3" xmlns:ns3="3e8ae68f-15ac-4f81-a147-029c08767166" targetNamespace="http://schemas.microsoft.com/office/2006/metadata/properties" ma:root="true" ma:fieldsID="1632f289878095ea010c3bd374095627" ns2:_="" ns3:_="">
    <xsd:import namespace="567b0e99-5cb0-4a09-9bd2-6a92d0cd91b3"/>
    <xsd:import namespace="3e8ae68f-15ac-4f81-a147-029c0876716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Location" minOccurs="0"/>
                <xsd:element ref="ns2:MediaServiceSearchProperties" minOccurs="0"/>
                <xsd:element ref="ns2:OystersImage1"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7b0e99-5cb0-4a09-9bd2-6a92d0cd91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8107521-1385-498b-8889-bf2cd8dee38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OystersImage1" ma:index="23" nillable="true" ma:displayName="Oysters Image 1" ma:description="A researcher collects calcifying fluid from a live oyster through a small, sealed sampling port installed in the shell. This fluid, located between the shell and the mantle tissue, is the microenvironment where shell formation occurs. By carefully extracting microliter volumes, the team was able to measure carbonate chemistry and investigate how microbial activity influences shell-building processes.&#10;Photo by Andrea Unzueta Martínez." ma:format="Dropdown" ma:internalName="OystersImage1">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e8ae68f-15ac-4f81-a147-029c087671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361102a-20be-40bf-bfc8-410fe2a0848a}" ma:internalName="TaxCatchAll" ma:showField="CatchAllData" ma:web="3e8ae68f-15ac-4f81-a147-029c087671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67b0e99-5cb0-4a09-9bd2-6a92d0cd91b3">
      <Terms xmlns="http://schemas.microsoft.com/office/infopath/2007/PartnerControls"/>
    </lcf76f155ced4ddcb4097134ff3c332f>
    <OystersImage1 xmlns="567b0e99-5cb0-4a09-9bd2-6a92d0cd91b3" xsi:nil="true"/>
    <TaxCatchAll xmlns="3e8ae68f-15ac-4f81-a147-029c0876716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138777-6D52-43F8-8637-3A2F65FC47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7b0e99-5cb0-4a09-9bd2-6a92d0cd91b3"/>
    <ds:schemaRef ds:uri="3e8ae68f-15ac-4f81-a147-029c087671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9F08E0-6F4C-4591-9755-1BBD844B8624}">
  <ds:schemaRefs>
    <ds:schemaRef ds:uri="http://purl.org/dc/elements/1.1/"/>
    <ds:schemaRef ds:uri="3e8ae68f-15ac-4f81-a147-029c08767166"/>
    <ds:schemaRef ds:uri="http://purl.org/dc/dcmitype/"/>
    <ds:schemaRef ds:uri="http://schemas.microsoft.com/office/infopath/2007/PartnerControls"/>
    <ds:schemaRef ds:uri="http://purl.org/dc/terms/"/>
    <ds:schemaRef ds:uri="http://schemas.microsoft.com/office/2006/documentManagement/types"/>
    <ds:schemaRef ds:uri="http://schemas.microsoft.com/office/2006/metadata/properties"/>
    <ds:schemaRef ds:uri="http://schemas.openxmlformats.org/package/2006/metadata/core-properties"/>
    <ds:schemaRef ds:uri="567b0e99-5cb0-4a09-9bd2-6a92d0cd91b3"/>
    <ds:schemaRef ds:uri="http://www.w3.org/XML/1998/namespace"/>
  </ds:schemaRefs>
</ds:datastoreItem>
</file>

<file path=customXml/itemProps3.xml><?xml version="1.0" encoding="utf-8"?>
<ds:datastoreItem xmlns:ds="http://schemas.openxmlformats.org/officeDocument/2006/customXml" ds:itemID="{D40F7DD9-D9AF-42C2-AC14-1316E13700F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Light Theme</Template>
  <TotalTime>341</TotalTime>
  <Words>0</Words>
  <Application>Microsoft Macintosh PowerPoint</Application>
  <PresentationFormat>Custom</PresentationFormat>
  <Paragraphs>0</Paragraphs>
  <Slides>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Cambria</vt:lpstr>
      <vt:lpstr>Calibri</vt:lpstr>
      <vt:lpstr>Hubot Sans Expanded Expanded</vt:lpstr>
      <vt:lpstr>Merriweather</vt:lpstr>
      <vt:lpstr>Aptos</vt:lpstr>
      <vt:lpstr>Arial</vt:lpstr>
      <vt:lpstr>MerriweatherLight</vt:lpstr>
      <vt:lpstr>Hubot Sans Condensed Condensed</vt:lpstr>
      <vt:lpstr>1_Light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McCool, Daniel W</dc:creator>
  <cp:lastModifiedBy>McCool, Daniel W</cp:lastModifiedBy>
  <cp:revision>2</cp:revision>
  <dcterms:created xsi:type="dcterms:W3CDTF">2026-08-07T15:48:28Z</dcterms:created>
  <dcterms:modified xsi:type="dcterms:W3CDTF">2026-09-11T16:47:06Z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0x01010066272E8435F77648B40CA9E320827EC7</vt:lpwstr>
  </property>
  <property fmtid="{D5CDD505-2E9C-101B-9397-08002B2CF9AE}" pid="3" name="MediaServiceImageTags">
    <vt:lpwstr/>
  </property>
</Properties>
</file>